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sldIdLst>
    <p:sldId id="256" r:id="rId15"/>
    <p:sldId id="257" r:id="rId16"/>
    <p:sldId id="258" r:id="rId17"/>
    <p:sldId id="259" r:id="rId18"/>
    <p:sldId id="261" r:id="rId19"/>
    <p:sldId id="265" r:id="rId20"/>
    <p:sldId id="267" r:id="rId21"/>
    <p:sldId id="269" r:id="rId22"/>
    <p:sldId id="271" r:id="rId23"/>
    <p:sldId id="273" r:id="rId24"/>
    <p:sldId id="275" r:id="rId25"/>
    <p:sldId id="277" r:id="rId26"/>
    <p:sldId id="279" r:id="rId27"/>
    <p:sldId id="281" r:id="rId28"/>
    <p:sldId id="283" r:id="rId29"/>
    <p:sldId id="285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730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810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16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963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70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30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436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059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710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7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243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61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39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77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039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84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517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089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57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464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41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625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695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556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46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239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266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353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386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231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879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162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629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00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93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231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459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5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6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49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13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819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71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119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381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491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558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74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449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371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8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46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50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3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8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4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9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31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92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80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89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31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84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4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23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43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17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57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97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9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22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87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58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27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46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5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50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96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7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2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28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4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06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2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75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57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43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48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9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7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79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97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48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8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16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512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41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5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09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26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44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37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32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2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0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68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79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0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71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43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5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015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174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565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748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1A5-E62D-41DA-A018-543DBC10F1D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E54E-190A-4DE3-A943-722A760BCE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7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357-8F72-4724-AF75-90CBD9F1F6C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9A77-ED31-451D-93E4-E23BE622C58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0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F406-72A7-4CA3-B98B-80C74F582E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06B5-63F9-4A64-8F32-1FD6FD0C1E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3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5EF-17F5-4FFD-81B0-00D0F1B1911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3F35-42AC-4E47-9168-44D1BA62A3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92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B163-5E14-4DC3-83EE-AAE384839F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CEF3-A4D7-4F23-AE1E-AC10ACB1B4E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266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8C8D-4DE8-4E1A-85BF-E4570222088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A68-B636-43B1-BA80-9B912BF654A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413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9D21-2C80-49E4-B567-047F9A5180ED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EBD-B98A-4740-BBB8-9F3169FCE49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883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C685-0790-40B5-80C5-D69E26B9FB0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1A58-75FD-44C5-96F9-8309F30F7A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344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518-A6D4-47F6-BA86-287D994EC23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64A1-B2E7-4EFA-BDD3-BDE040C63D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70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280A-29D9-4411-8E01-8CEB98C26E6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7CB1-62D3-4A90-83B8-A932DA6079C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095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D2D4-978B-4EB8-9235-7CC96E5CBF83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66B-7FB9-4F7D-9491-D4B850DAF52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..jpg"/>
          <p:cNvPicPr>
            <a:picLocks noChangeAspect="1"/>
          </p:cNvPicPr>
          <p:nvPr userDrawn="1"/>
        </p:nvPicPr>
        <p:blipFill>
          <a:blip r:embed="rId13" cstate="print">
            <a:lum bright="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17.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07194" y="2907196"/>
            <a:ext cx="6858002" cy="1043608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95536" y="260648"/>
            <a:ext cx="8352928" cy="633670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0"/>
                </a:schemeClr>
              </a:gs>
              <a:gs pos="35000">
                <a:schemeClr val="accent2">
                  <a:tint val="37000"/>
                  <a:satMod val="300000"/>
                  <a:alpha val="25000"/>
                </a:schemeClr>
              </a:gs>
              <a:gs pos="100000">
                <a:schemeClr val="accent2">
                  <a:tint val="15000"/>
                  <a:satMod val="350000"/>
                  <a:alpha val="62000"/>
                </a:schemeClr>
              </a:gs>
            </a:gsLst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18.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51520" y="658100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Bookman Old Style" pitchFamily="18" charset="0"/>
              </a:rPr>
              <a:t>© 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</a:rPr>
              <a:t>Топилина С.Н.</a:t>
            </a:r>
            <a:endParaRPr lang="ru-RU" sz="1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 descr="13.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87624" y="5805264"/>
            <a:ext cx="6349207" cy="1052736"/>
          </a:xfrm>
          <a:prstGeom prst="rect">
            <a:avLst/>
          </a:prstGeom>
        </p:spPr>
      </p:pic>
      <p:pic>
        <p:nvPicPr>
          <p:cNvPr id="13" name="Рисунок 12" descr="13.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5445224"/>
            <a:ext cx="1412776" cy="1412776"/>
          </a:xfrm>
          <a:prstGeom prst="rect">
            <a:avLst/>
          </a:prstGeom>
        </p:spPr>
      </p:pic>
      <p:pic>
        <p:nvPicPr>
          <p:cNvPr id="16" name="Рисунок 15" descr="20..jpg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00" t="25430" r="24800" b="25430"/>
          <a:stretch>
            <a:fillRect/>
          </a:stretch>
        </p:blipFill>
        <p:spPr>
          <a:xfrm>
            <a:off x="7846218" y="0"/>
            <a:ext cx="1297782" cy="1124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1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1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02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5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..jpg"/>
          <p:cNvPicPr>
            <a:picLocks noChangeAspect="1"/>
          </p:cNvPicPr>
          <p:nvPr userDrawn="1"/>
        </p:nvPicPr>
        <p:blipFill>
          <a:blip r:embed="rId13" cstate="print">
            <a:lum bright="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17.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2907194" y="2907196"/>
            <a:ext cx="6858002" cy="1043608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95536" y="260648"/>
            <a:ext cx="8352928" cy="6336704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0"/>
                </a:schemeClr>
              </a:gs>
              <a:gs pos="35000">
                <a:schemeClr val="accent2">
                  <a:tint val="37000"/>
                  <a:satMod val="300000"/>
                  <a:alpha val="25000"/>
                </a:schemeClr>
              </a:gs>
              <a:gs pos="100000">
                <a:schemeClr val="accent2">
                  <a:tint val="15000"/>
                  <a:satMod val="350000"/>
                  <a:alpha val="62000"/>
                </a:schemeClr>
              </a:gs>
            </a:gsLst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7" name="Рисунок 16" descr="18.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51520" y="658100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Bookman Old Style" pitchFamily="18" charset="0"/>
              </a:rPr>
              <a:t>© 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</a:rPr>
              <a:t>Топилина С.Н.</a:t>
            </a:r>
            <a:endParaRPr lang="ru-RU" sz="1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Рисунок 14" descr="13.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87624" y="5805264"/>
            <a:ext cx="6349207" cy="1052736"/>
          </a:xfrm>
          <a:prstGeom prst="rect">
            <a:avLst/>
          </a:prstGeom>
        </p:spPr>
      </p:pic>
      <p:pic>
        <p:nvPicPr>
          <p:cNvPr id="13" name="Рисунок 12" descr="13.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5445224"/>
            <a:ext cx="1412776" cy="1412776"/>
          </a:xfrm>
          <a:prstGeom prst="rect">
            <a:avLst/>
          </a:prstGeom>
        </p:spPr>
      </p:pic>
      <p:pic>
        <p:nvPicPr>
          <p:cNvPr id="16" name="Рисунок 15" descr="20..jpg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00" t="25430" r="24800" b="25430"/>
          <a:stretch>
            <a:fillRect/>
          </a:stretch>
        </p:blipFill>
        <p:spPr>
          <a:xfrm>
            <a:off x="7846218" y="0"/>
            <a:ext cx="129778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49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1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73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85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3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53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9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DC4D2-5567-499E-B5AB-38CA68C313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F133F-692C-47BB-8773-E8CB1D5BC6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34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5689" b="4290"/>
          <a:stretch/>
        </p:blipFill>
        <p:spPr>
          <a:xfrm>
            <a:off x="1418665" y="692696"/>
            <a:ext cx="6969759" cy="509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</a:t>
            </a:r>
            <a:br>
              <a:rPr lang="ru-RU" dirty="0" smtClean="0"/>
            </a:br>
            <a:r>
              <a:rPr lang="ru-RU" dirty="0" smtClean="0"/>
              <a:t>Севастополь</a:t>
            </a:r>
            <a:endParaRPr lang="ru-RU" dirty="0"/>
          </a:p>
        </p:txBody>
      </p:sp>
      <p:pic>
        <p:nvPicPr>
          <p:cNvPr id="6" name="Содержимое 3" descr="Gorod-geroi_Sevast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28800"/>
            <a:ext cx="410445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202339"/>
      </p:ext>
    </p:extLst>
  </p:cSld>
  <p:clrMapOvr>
    <a:masterClrMapping/>
  </p:clrMapOvr>
  <p:transition advTm="75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</a:t>
            </a:r>
            <a:br>
              <a:rPr lang="ru-RU" dirty="0" smtClean="0"/>
            </a:br>
            <a:r>
              <a:rPr lang="ru-RU" dirty="0" smtClean="0"/>
              <a:t>Керчь</a:t>
            </a:r>
            <a:endParaRPr lang="ru-RU" dirty="0"/>
          </a:p>
        </p:txBody>
      </p:sp>
      <p:pic>
        <p:nvPicPr>
          <p:cNvPr id="10" name="Содержимое 9" descr="493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1556792"/>
            <a:ext cx="5184576" cy="5112568"/>
          </a:xfrm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025958"/>
      </p:ext>
    </p:extLst>
  </p:cSld>
  <p:clrMapOvr>
    <a:masterClrMapping/>
  </p:clrMapOvr>
  <p:transition advTm="8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</a:t>
            </a:r>
            <a:br>
              <a:rPr lang="ru-RU" dirty="0" smtClean="0"/>
            </a:br>
            <a:r>
              <a:rPr lang="ru-RU" dirty="0" smtClean="0"/>
              <a:t> Новороссийск</a:t>
            </a:r>
            <a:endParaRPr lang="ru-RU" dirty="0"/>
          </a:p>
        </p:txBody>
      </p:sp>
      <p:pic>
        <p:nvPicPr>
          <p:cNvPr id="4" name="Содержимое 3" descr="b0f3a9c19fd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1700808"/>
            <a:ext cx="6408712" cy="4896544"/>
          </a:xfrm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endParaRPr lang="ru-RU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921020"/>
      </p:ext>
    </p:extLst>
  </p:cSld>
  <p:clrMapOvr>
    <a:masterClrMapping/>
  </p:clrMapOvr>
  <p:transition advTm="54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</a:t>
            </a:r>
            <a:br>
              <a:rPr lang="ru-RU" dirty="0" smtClean="0"/>
            </a:br>
            <a:r>
              <a:rPr lang="ru-RU" dirty="0" smtClean="0"/>
              <a:t>Минск</a:t>
            </a:r>
            <a:endParaRPr lang="ru-RU" dirty="0"/>
          </a:p>
        </p:txBody>
      </p:sp>
      <p:pic>
        <p:nvPicPr>
          <p:cNvPr id="4" name="Содержимое 3" descr="1645eccd80f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509117"/>
            <a:ext cx="6624736" cy="5016227"/>
          </a:xfrm>
          <a:effectLst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19200" y="1828800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endParaRPr lang="ru-RU" dirty="0" smtClean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516016"/>
      </p:ext>
    </p:extLst>
  </p:cSld>
  <p:clrMapOvr>
    <a:masterClrMapping/>
  </p:clrMapOvr>
  <p:transition advTm="81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</a:t>
            </a:r>
            <a:br>
              <a:rPr lang="ru-RU" dirty="0" smtClean="0"/>
            </a:br>
            <a:r>
              <a:rPr lang="ru-RU" dirty="0" smtClean="0"/>
              <a:t>Тула</a:t>
            </a:r>
            <a:endParaRPr lang="ru-RU" dirty="0"/>
          </a:p>
        </p:txBody>
      </p:sp>
      <p:pic>
        <p:nvPicPr>
          <p:cNvPr id="4" name="Содержимое 3" descr="Alesh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1556792"/>
            <a:ext cx="5544616" cy="5112568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1752600"/>
            <a:ext cx="533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endParaRPr lang="ru-RU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312080"/>
      </p:ext>
    </p:extLst>
  </p:cSld>
  <p:clrMapOvr>
    <a:masterClrMapping/>
  </p:clrMapOvr>
  <p:transition advTm="74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</a:t>
            </a:r>
            <a:br>
              <a:rPr lang="ru-RU" dirty="0" smtClean="0"/>
            </a:br>
            <a:r>
              <a:rPr lang="ru-RU" dirty="0" smtClean="0"/>
              <a:t>Мурманск</a:t>
            </a:r>
            <a:endParaRPr lang="ru-RU" dirty="0"/>
          </a:p>
        </p:txBody>
      </p:sp>
      <p:pic>
        <p:nvPicPr>
          <p:cNvPr id="6" name="Содержимое 3" descr="227_87e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56792"/>
            <a:ext cx="554461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88677"/>
      </p:ext>
    </p:extLst>
  </p:cSld>
  <p:clrMapOvr>
    <a:masterClrMapping/>
  </p:clrMapOvr>
  <p:transition advTm="7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Смоленск</a:t>
            </a:r>
            <a:endParaRPr lang="ru-RU" dirty="0"/>
          </a:p>
        </p:txBody>
      </p:sp>
      <p:pic>
        <p:nvPicPr>
          <p:cNvPr id="4" name="Содержимое 3" descr="385055fb288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6813" y="1412776"/>
            <a:ext cx="5795507" cy="5112568"/>
          </a:xfrm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995536"/>
      </p:ext>
    </p:extLst>
  </p:cSld>
  <p:clrMapOvr>
    <a:masterClrMapping/>
  </p:clrMapOvr>
  <p:transition advTm="109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06"/>
            <a:ext cx="9144000" cy="68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6"/>
            <a:ext cx="9144000" cy="68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104900"/>
            <a:ext cx="61912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331640" y="1600201"/>
            <a:ext cx="7355160" cy="3845024"/>
          </a:xfrm>
        </p:spPr>
        <p:txBody>
          <a:bodyPr>
            <a:normAutofit/>
          </a:bodyPr>
          <a:lstStyle/>
          <a:p>
            <a:pPr marL="0" indent="0">
              <a:buClr>
                <a:srgbClr val="B88C00"/>
              </a:buClr>
              <a:buNone/>
            </a:pPr>
            <a:endParaRPr lang="ru-RU" sz="2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8204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27280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8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896544" cy="57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60648"/>
            <a:ext cx="6264697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00808"/>
            <a:ext cx="698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/>
          </a:p>
          <a:p>
            <a:pPr marL="342900" lvl="0" indent="-342900">
              <a:buFontTx/>
              <a:buAutoNum type="arabicPeriod"/>
            </a:pPr>
            <a:endParaRPr lang="ru-RU" sz="1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</a:t>
            </a:r>
            <a:br>
              <a:rPr lang="ru-RU" dirty="0" smtClean="0"/>
            </a:br>
            <a:r>
              <a:rPr lang="ru-RU" dirty="0" smtClean="0"/>
              <a:t>ЛЕНИНГРАД</a:t>
            </a:r>
            <a:endParaRPr lang="ru-RU" dirty="0"/>
          </a:p>
        </p:txBody>
      </p:sp>
      <p:pic>
        <p:nvPicPr>
          <p:cNvPr id="4" name="Содержимое 3" descr="d2bab84119e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556792"/>
            <a:ext cx="4032448" cy="4896544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2057400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endParaRPr lang="ru-RU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752215"/>
      </p:ext>
    </p:extLst>
  </p:cSld>
  <p:clrMapOvr>
    <a:masterClrMapping/>
  </p:clrMapOvr>
  <p:transition advTm="8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</a:t>
            </a:r>
            <a:br>
              <a:rPr lang="ru-RU" dirty="0" smtClean="0"/>
            </a:br>
            <a:r>
              <a:rPr lang="ru-RU" dirty="0" smtClean="0"/>
              <a:t>Сталинград</a:t>
            </a:r>
            <a:endParaRPr lang="ru-RU" dirty="0"/>
          </a:p>
        </p:txBody>
      </p:sp>
      <p:pic>
        <p:nvPicPr>
          <p:cNvPr id="4" name="Содержимое 3" descr="Odessa_Denkmal_des_unbekannten_Matros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666906"/>
            <a:ext cx="5112568" cy="4786430"/>
          </a:xfrm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766890"/>
      </p:ext>
    </p:extLst>
  </p:cSld>
  <p:clrMapOvr>
    <a:masterClrMapping/>
  </p:clrMapOvr>
  <p:transition advTm="84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</a:t>
            </a:r>
            <a:br>
              <a:rPr lang="ru-RU" dirty="0" smtClean="0"/>
            </a:br>
            <a:r>
              <a:rPr lang="ru-RU" dirty="0" smtClean="0"/>
              <a:t>Киев</a:t>
            </a:r>
            <a:endParaRPr lang="ru-RU" dirty="0"/>
          </a:p>
        </p:txBody>
      </p:sp>
      <p:pic>
        <p:nvPicPr>
          <p:cNvPr id="4" name="Содержимое 3" descr="b8d6c9fb1c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3768" y="1484784"/>
            <a:ext cx="4392488" cy="5112568"/>
          </a:xfrm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998754"/>
      </p:ext>
    </p:extLst>
  </p:cSld>
  <p:clrMapOvr>
    <a:masterClrMapping/>
  </p:clrMapOvr>
  <p:transition advTm="83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 </a:t>
            </a:r>
            <a:br>
              <a:rPr lang="ru-RU" dirty="0" smtClean="0"/>
            </a:br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1828800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endParaRPr lang="ru-RU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6" name="Содержимое 3" descr="1241487971_0_d761_70e8e65d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75838"/>
            <a:ext cx="4767450" cy="492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19453"/>
      </p:ext>
    </p:extLst>
  </p:cSld>
  <p:clrMapOvr>
    <a:masterClrMapping/>
  </p:clrMapOvr>
  <p:transition advTm="83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Город-герой</a:t>
            </a:r>
            <a:br>
              <a:rPr lang="ru-RU" dirty="0" smtClean="0"/>
            </a:br>
            <a:r>
              <a:rPr lang="ru-RU" dirty="0" smtClean="0"/>
              <a:t>Одесса</a:t>
            </a: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676400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</a:rPr>
            </a:br>
            <a:endParaRPr lang="ru-RU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7" name="Содержимое 5" descr="38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1695238"/>
            <a:ext cx="4752528" cy="4902114"/>
          </a:xfrm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454643"/>
      </p:ext>
    </p:extLst>
  </p:cSld>
  <p:clrMapOvr>
    <a:masterClrMapping/>
  </p:clrMapOvr>
  <p:transition advTm="72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Тема Office</vt:lpstr>
      <vt:lpstr>Апекс</vt:lpstr>
      <vt:lpstr>1_Апекс</vt:lpstr>
      <vt:lpstr>2_Апекс</vt:lpstr>
      <vt:lpstr>3_Апекс</vt:lpstr>
      <vt:lpstr>4_Апекс</vt:lpstr>
      <vt:lpstr>5_Апекс</vt:lpstr>
      <vt:lpstr>6_Апекс</vt:lpstr>
      <vt:lpstr>7_Апекс</vt:lpstr>
      <vt:lpstr>8_Апекс</vt:lpstr>
      <vt:lpstr>9_Апекс</vt:lpstr>
      <vt:lpstr>10_Апекс</vt:lpstr>
      <vt:lpstr>11_Апекс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ГОРОД-ГЕРОЙ  ЛЕНИНГРАД</vt:lpstr>
      <vt:lpstr>Город-герой  Сталинград</vt:lpstr>
      <vt:lpstr>Город-герой Киев</vt:lpstr>
      <vt:lpstr>Город-герой  Москва</vt:lpstr>
      <vt:lpstr>Город-герой Одесса</vt:lpstr>
      <vt:lpstr>Город-герой  Севастополь</vt:lpstr>
      <vt:lpstr>Город-герой  Керчь</vt:lpstr>
      <vt:lpstr>Город-герой  Новороссийск</vt:lpstr>
      <vt:lpstr>Город-герой  Минск</vt:lpstr>
      <vt:lpstr>Город-герой Тула</vt:lpstr>
      <vt:lpstr>Город-герой  Мурманск</vt:lpstr>
      <vt:lpstr>Город-герой Смоленск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Лилия</cp:lastModifiedBy>
  <cp:revision>13</cp:revision>
  <dcterms:created xsi:type="dcterms:W3CDTF">2014-07-18T09:17:25Z</dcterms:created>
  <dcterms:modified xsi:type="dcterms:W3CDTF">2015-04-28T09:10:44Z</dcterms:modified>
</cp:coreProperties>
</file>