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870229-5BA8-4F31-918D-6262B8BBB31E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DC6085-9DBC-4612-A38B-F074CB7E8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2140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Нестандартное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 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физкультурных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занятиях в ДОУ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85776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Часть 3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143272" cy="295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348461" cy="5900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5" y="3500437"/>
            <a:ext cx="42862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Подвесные 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406319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5671559" cy="282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04"/>
            <a:ext cx="3427428" cy="289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um\Desktop\оборудование\DSCN0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500042"/>
            <a:ext cx="4267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Premium\Desktop\оборудование\DSCN0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643314"/>
            <a:ext cx="4786346" cy="2831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Premium\Desktop\DSCN27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85728"/>
            <a:ext cx="3538971" cy="310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3714751"/>
            <a:ext cx="34290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Чудо-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ходунки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порт. оборуд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832" y="556810"/>
            <a:ext cx="8123134" cy="572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488" y="2357430"/>
            <a:ext cx="3714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Кольцевая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веревка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299439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214422"/>
            <a:ext cx="3982007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3500438"/>
            <a:ext cx="5572164" cy="295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6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71810"/>
            <a:ext cx="4386755" cy="329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428604"/>
            <a:ext cx="4752975" cy="339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3929066"/>
            <a:ext cx="4071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Чудо-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бревнышки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500042"/>
            <a:ext cx="3097213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4897438" cy="280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428604"/>
            <a:ext cx="2960688" cy="326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remium\Desktop\тузикова\Тузикова С В\тузиковой\IMG_20141113_10133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5937140" cy="2532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Premium\Desktop\тузикова\Тузикова С В\тузиковой\IMG_20141113_1013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286124"/>
            <a:ext cx="4775142" cy="299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remium\Desktop\бревнышко\DSCN2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500985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Premium\Desktop\бревнышко\DSCN2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5072098" cy="269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Premium\Desktop\бревнышко\DSCN25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2938156" cy="196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remium\Desktop\бревнышко\DSCN25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857628"/>
            <a:ext cx="2755277" cy="252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52240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722" y="3571876"/>
            <a:ext cx="5954500" cy="2873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Premium</dc:creator>
  <cp:lastModifiedBy>.</cp:lastModifiedBy>
  <cp:revision>7</cp:revision>
  <dcterms:created xsi:type="dcterms:W3CDTF">2015-06-19T07:27:52Z</dcterms:created>
  <dcterms:modified xsi:type="dcterms:W3CDTF">2015-06-27T16:28:40Z</dcterms:modified>
</cp:coreProperties>
</file>