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7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0E7A12-0B3F-4422-BD13-0EB95D0320EB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6E3234-01AE-4CD6-BAFE-AC7D0655EB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0E7A12-0B3F-4422-BD13-0EB95D0320EB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6E3234-01AE-4CD6-BAFE-AC7D0655EB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0E7A12-0B3F-4422-BD13-0EB95D0320EB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6E3234-01AE-4CD6-BAFE-AC7D0655EB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0E7A12-0B3F-4422-BD13-0EB95D0320EB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6E3234-01AE-4CD6-BAFE-AC7D0655EB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0E7A12-0B3F-4422-BD13-0EB95D0320EB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6E3234-01AE-4CD6-BAFE-AC7D0655EB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0E7A12-0B3F-4422-BD13-0EB95D0320EB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6E3234-01AE-4CD6-BAFE-AC7D0655EB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0E7A12-0B3F-4422-BD13-0EB95D0320EB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6E3234-01AE-4CD6-BAFE-AC7D0655EB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0E7A12-0B3F-4422-BD13-0EB95D0320EB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6E3234-01AE-4CD6-BAFE-AC7D0655EB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0E7A12-0B3F-4422-BD13-0EB95D0320EB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6E3234-01AE-4CD6-BAFE-AC7D0655EB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0E7A12-0B3F-4422-BD13-0EB95D0320EB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6E3234-01AE-4CD6-BAFE-AC7D0655EB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0E7A12-0B3F-4422-BD13-0EB95D0320EB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6E3234-01AE-4CD6-BAFE-AC7D0655EB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000E7A12-0B3F-4422-BD13-0EB95D0320EB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06E3234-01AE-4CD6-BAFE-AC7D0655EB4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143116"/>
            <a:ext cx="8458200" cy="2143140"/>
          </a:xfrm>
        </p:spPr>
        <p:txBody>
          <a:bodyPr/>
          <a:lstStyle/>
          <a:p>
            <a:pPr algn="l"/>
            <a:r>
              <a:rPr lang="en-GB" sz="2800" dirty="0" smtClean="0">
                <a:latin typeface="Arial Black" pitchFamily="34" charset="0"/>
              </a:rPr>
              <a:t>h    [h]  </a:t>
            </a:r>
            <a:r>
              <a:rPr lang="en-GB" sz="2800" u="sng" dirty="0" smtClean="0">
                <a:latin typeface="Arial Black" pitchFamily="34" charset="0"/>
              </a:rPr>
              <a:t>h</a:t>
            </a:r>
            <a:r>
              <a:rPr lang="en-GB" sz="2800" dirty="0" smtClean="0">
                <a:latin typeface="Arial Black" pitchFamily="34" charset="0"/>
              </a:rPr>
              <a:t>ello, </a:t>
            </a:r>
            <a:r>
              <a:rPr lang="en-GB" sz="2800" u="sng" dirty="0" smtClean="0">
                <a:latin typeface="Arial Black" pitchFamily="34" charset="0"/>
              </a:rPr>
              <a:t>h</a:t>
            </a:r>
            <a:r>
              <a:rPr lang="en-GB" sz="2800" dirty="0" smtClean="0">
                <a:latin typeface="Arial Black" pitchFamily="34" charset="0"/>
              </a:rPr>
              <a:t>ouse, </a:t>
            </a:r>
            <a:r>
              <a:rPr lang="en-GB" sz="2800" u="sng" dirty="0" smtClean="0">
                <a:latin typeface="Arial Black" pitchFamily="34" charset="0"/>
              </a:rPr>
              <a:t>h</a:t>
            </a:r>
            <a:r>
              <a:rPr lang="en-GB" sz="2800" dirty="0" smtClean="0">
                <a:latin typeface="Arial Black" pitchFamily="34" charset="0"/>
              </a:rPr>
              <a:t>air, </a:t>
            </a:r>
            <a:r>
              <a:rPr lang="en-GB" sz="2800" u="sng" dirty="0" smtClean="0">
                <a:latin typeface="Arial Black" pitchFamily="34" charset="0"/>
              </a:rPr>
              <a:t>h</a:t>
            </a:r>
            <a:r>
              <a:rPr lang="en-GB" sz="2800" dirty="0" smtClean="0">
                <a:latin typeface="Arial Black" pitchFamily="34" charset="0"/>
              </a:rPr>
              <a:t>ave, </a:t>
            </a:r>
            <a:r>
              <a:rPr lang="en-GB" sz="2800" u="sng" dirty="0" smtClean="0">
                <a:latin typeface="Arial Black" pitchFamily="34" charset="0"/>
              </a:rPr>
              <a:t>h</a:t>
            </a:r>
            <a:r>
              <a:rPr lang="en-GB" sz="2800" dirty="0" smtClean="0">
                <a:latin typeface="Arial Black" pitchFamily="34" charset="0"/>
              </a:rPr>
              <a:t>as, </a:t>
            </a:r>
            <a:r>
              <a:rPr lang="en-GB" sz="2800" u="sng" dirty="0" smtClean="0">
                <a:latin typeface="Arial Black" pitchFamily="34" charset="0"/>
              </a:rPr>
              <a:t>h</a:t>
            </a:r>
            <a:r>
              <a:rPr lang="en-GB" sz="2800" dirty="0" smtClean="0">
                <a:latin typeface="Arial Black" pitchFamily="34" charset="0"/>
              </a:rPr>
              <a:t>e</a:t>
            </a:r>
            <a:br>
              <a:rPr lang="en-GB" sz="2800" dirty="0" smtClean="0">
                <a:latin typeface="Arial Black" pitchFamily="34" charset="0"/>
              </a:rPr>
            </a:br>
            <a:r>
              <a:rPr lang="en-GB" sz="2800" dirty="0" err="1" smtClean="0">
                <a:latin typeface="Arial Black" pitchFamily="34" charset="0"/>
              </a:rPr>
              <a:t>sh</a:t>
            </a:r>
            <a:r>
              <a:rPr lang="en-GB" sz="2800" dirty="0" smtClean="0">
                <a:latin typeface="Arial Black" pitchFamily="34" charset="0"/>
              </a:rPr>
              <a:t> </a:t>
            </a:r>
            <a:r>
              <a:rPr lang="en-GB" sz="2800" dirty="0" smtClean="0">
                <a:latin typeface="Arial Black" pitchFamily="34" charset="0"/>
              </a:rPr>
              <a:t> [</a:t>
            </a:r>
            <a:r>
              <a:rPr lang="en-GB" sz="2800" b="1" dirty="0" smtClean="0">
                <a:latin typeface="Arial Black" pitchFamily="34" charset="0"/>
              </a:rPr>
              <a:t>ʃ</a:t>
            </a:r>
            <a:r>
              <a:rPr lang="en-GB" sz="2800" dirty="0" smtClean="0">
                <a:latin typeface="Arial Black" pitchFamily="34" charset="0"/>
              </a:rPr>
              <a:t>]   </a:t>
            </a:r>
            <a:r>
              <a:rPr lang="en-GB" sz="2800" u="sng" dirty="0" smtClean="0">
                <a:latin typeface="Arial Black" pitchFamily="34" charset="0"/>
              </a:rPr>
              <a:t>sh</a:t>
            </a:r>
            <a:r>
              <a:rPr lang="en-GB" sz="2800" dirty="0" smtClean="0">
                <a:latin typeface="Arial Black" pitchFamily="34" charset="0"/>
              </a:rPr>
              <a:t>ip, fi</a:t>
            </a:r>
            <a:r>
              <a:rPr lang="en-GB" sz="2800" u="sng" dirty="0" smtClean="0">
                <a:latin typeface="Arial Black" pitchFamily="34" charset="0"/>
              </a:rPr>
              <a:t>sh</a:t>
            </a:r>
            <a:r>
              <a:rPr lang="en-GB" sz="2800" dirty="0" smtClean="0">
                <a:latin typeface="Arial Black" pitchFamily="34" charset="0"/>
              </a:rPr>
              <a:t>, </a:t>
            </a:r>
            <a:r>
              <a:rPr lang="en-GB" sz="2800" u="sng" dirty="0" smtClean="0">
                <a:latin typeface="Arial Black" pitchFamily="34" charset="0"/>
              </a:rPr>
              <a:t>sh</a:t>
            </a:r>
            <a:r>
              <a:rPr lang="en-GB" sz="2800" dirty="0" smtClean="0">
                <a:latin typeface="Arial Black" pitchFamily="34" charset="0"/>
              </a:rPr>
              <a:t>elf, </a:t>
            </a:r>
            <a:r>
              <a:rPr lang="en-GB" sz="2800" u="sng" dirty="0" smtClean="0">
                <a:latin typeface="Arial Black" pitchFamily="34" charset="0"/>
              </a:rPr>
              <a:t>sh</a:t>
            </a:r>
            <a:r>
              <a:rPr lang="en-GB" sz="2800" dirty="0" smtClean="0">
                <a:latin typeface="Arial Black" pitchFamily="34" charset="0"/>
              </a:rPr>
              <a:t>e</a:t>
            </a:r>
            <a:br>
              <a:rPr lang="en-GB" sz="2800" dirty="0" smtClean="0">
                <a:latin typeface="Arial Black" pitchFamily="34" charset="0"/>
              </a:rPr>
            </a:br>
            <a:r>
              <a:rPr lang="en-GB" sz="2800" dirty="0" err="1" smtClean="0">
                <a:latin typeface="Arial Black" pitchFamily="34" charset="0"/>
              </a:rPr>
              <a:t>th</a:t>
            </a:r>
            <a:r>
              <a:rPr lang="en-GB" sz="2800" dirty="0" smtClean="0">
                <a:latin typeface="Arial Black" pitchFamily="34" charset="0"/>
              </a:rPr>
              <a:t>   [</a:t>
            </a:r>
            <a:r>
              <a:rPr lang="el-GR" sz="2800" b="1" dirty="0" smtClean="0">
                <a:latin typeface="Arial Black" pitchFamily="34" charset="0"/>
              </a:rPr>
              <a:t>θ</a:t>
            </a:r>
            <a:r>
              <a:rPr lang="en-GB" sz="2800" dirty="0" smtClean="0">
                <a:latin typeface="Arial Black" pitchFamily="34" charset="0"/>
              </a:rPr>
              <a:t>]  </a:t>
            </a:r>
            <a:r>
              <a:rPr lang="en-GB" sz="2800" u="sng" dirty="0" smtClean="0">
                <a:latin typeface="Arial Black" pitchFamily="34" charset="0"/>
              </a:rPr>
              <a:t>th</a:t>
            </a:r>
            <a:r>
              <a:rPr lang="en-GB" sz="2800" dirty="0" smtClean="0">
                <a:latin typeface="Arial Black" pitchFamily="34" charset="0"/>
              </a:rPr>
              <a:t>anks, </a:t>
            </a:r>
            <a:r>
              <a:rPr lang="en-GB" sz="2800" u="sng" dirty="0" smtClean="0">
                <a:latin typeface="Arial Black" pitchFamily="34" charset="0"/>
              </a:rPr>
              <a:t>th</a:t>
            </a:r>
            <a:r>
              <a:rPr lang="en-GB" sz="2800" dirty="0" smtClean="0">
                <a:latin typeface="Arial Black" pitchFamily="34" charset="0"/>
              </a:rPr>
              <a:t>ree, mou</a:t>
            </a:r>
            <a:r>
              <a:rPr lang="en-GB" sz="2800" u="sng" dirty="0" smtClean="0">
                <a:latin typeface="Arial Black" pitchFamily="34" charset="0"/>
              </a:rPr>
              <a:t>th</a:t>
            </a:r>
            <a:r>
              <a:rPr lang="en-GB" sz="2800" dirty="0" smtClean="0">
                <a:latin typeface="Arial Black" pitchFamily="34" charset="0"/>
              </a:rPr>
              <a:t/>
            </a:r>
            <a:br>
              <a:rPr lang="en-GB" sz="2800" dirty="0" smtClean="0">
                <a:latin typeface="Arial Black" pitchFamily="34" charset="0"/>
              </a:rPr>
            </a:br>
            <a:endParaRPr lang="ru-RU" sz="28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sz="5400" dirty="0" smtClean="0">
                <a:latin typeface="Arial Black" pitchFamily="34" charset="0"/>
              </a:rPr>
              <a:t>w</a:t>
            </a:r>
            <a:r>
              <a:rPr lang="en-GB" sz="5400" u="dbl" dirty="0" smtClean="0">
                <a:latin typeface="Arial Black" pitchFamily="34" charset="0"/>
              </a:rPr>
              <a:t>h</a:t>
            </a:r>
            <a:r>
              <a:rPr lang="en-GB" sz="5400" dirty="0" smtClean="0">
                <a:latin typeface="Arial Black" pitchFamily="34" charset="0"/>
              </a:rPr>
              <a:t>ite [ wa</a:t>
            </a:r>
            <a:r>
              <a:rPr lang="en-GB" sz="6000" b="1" dirty="0" smtClean="0">
                <a:latin typeface="Arial Black" pitchFamily="34" charset="0"/>
              </a:rPr>
              <a:t>ɪ</a:t>
            </a:r>
            <a:r>
              <a:rPr lang="en-GB" sz="5400" dirty="0" smtClean="0">
                <a:latin typeface="Arial Black" pitchFamily="34" charset="0"/>
              </a:rPr>
              <a:t>t]</a:t>
            </a:r>
            <a:endParaRPr lang="ru-RU" sz="5400" dirty="0">
              <a:latin typeface="Arial Blac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14480" y="3000372"/>
            <a:ext cx="6143668" cy="2928958"/>
          </a:xfrm>
          <a:prstGeom prst="rect">
            <a:avLst/>
          </a:prstGeom>
          <a:solidFill>
            <a:schemeClr val="bg1"/>
          </a:solidFill>
          <a:ln w="1143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714488"/>
            <a:ext cx="3515203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sp>
        <p:nvSpPr>
          <p:cNvPr id="5" name="TextBox 4"/>
          <p:cNvSpPr txBox="1"/>
          <p:nvPr/>
        </p:nvSpPr>
        <p:spPr>
          <a:xfrm>
            <a:off x="3714744" y="2071678"/>
            <a:ext cx="51435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4000" dirty="0" smtClean="0">
                <a:latin typeface="Arial" pitchFamily="34" charset="0"/>
                <a:cs typeface="Arial" pitchFamily="34" charset="0"/>
              </a:rPr>
              <a:t>I have got dark hair.</a:t>
            </a:r>
          </a:p>
          <a:p>
            <a:pPr>
              <a:lnSpc>
                <a:spcPct val="150000"/>
              </a:lnSpc>
            </a:pPr>
            <a:r>
              <a:rPr lang="en-GB" sz="4000" dirty="0" smtClean="0">
                <a:latin typeface="Arial" pitchFamily="34" charset="0"/>
                <a:cs typeface="Arial" pitchFamily="34" charset="0"/>
              </a:rPr>
              <a:t>I have got black eyes.</a:t>
            </a:r>
          </a:p>
          <a:p>
            <a:pPr>
              <a:lnSpc>
                <a:spcPct val="150000"/>
              </a:lnSpc>
            </a:pPr>
            <a:r>
              <a:rPr lang="en-GB" sz="4000" dirty="0" smtClean="0">
                <a:latin typeface="Arial" pitchFamily="34" charset="0"/>
                <a:cs typeface="Arial" pitchFamily="34" charset="0"/>
              </a:rPr>
              <a:t>I have got big ears.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b="30952"/>
          <a:stretch>
            <a:fillRect/>
          </a:stretch>
        </p:blipFill>
        <p:spPr bwMode="auto">
          <a:xfrm>
            <a:off x="2928926" y="3286124"/>
            <a:ext cx="3202371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grpSp>
        <p:nvGrpSpPr>
          <p:cNvPr id="10" name="Группа 9"/>
          <p:cNvGrpSpPr/>
          <p:nvPr/>
        </p:nvGrpSpPr>
        <p:grpSpPr>
          <a:xfrm>
            <a:off x="0" y="1000108"/>
            <a:ext cx="3429024" cy="2571768"/>
            <a:chOff x="0" y="1000108"/>
            <a:chExt cx="3429024" cy="2571768"/>
          </a:xfrm>
        </p:grpSpPr>
        <p:sp>
          <p:nvSpPr>
            <p:cNvPr id="7" name="Выноска-облако 6"/>
            <p:cNvSpPr/>
            <p:nvPr/>
          </p:nvSpPr>
          <p:spPr>
            <a:xfrm>
              <a:off x="0" y="1000108"/>
              <a:ext cx="3429024" cy="2571768"/>
            </a:xfrm>
            <a:prstGeom prst="cloudCallout">
              <a:avLst>
                <a:gd name="adj1" fmla="val 63822"/>
                <a:gd name="adj2" fmla="val 60807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28596" y="1142984"/>
              <a:ext cx="2533650" cy="2066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softEdge rad="317500"/>
            </a:effectLst>
          </p:spPr>
        </p:pic>
      </p:grpSp>
      <p:grpSp>
        <p:nvGrpSpPr>
          <p:cNvPr id="11" name="Группа 10"/>
          <p:cNvGrpSpPr/>
          <p:nvPr/>
        </p:nvGrpSpPr>
        <p:grpSpPr>
          <a:xfrm>
            <a:off x="5429256" y="785794"/>
            <a:ext cx="3429024" cy="2571768"/>
            <a:chOff x="5429256" y="785794"/>
            <a:chExt cx="3429024" cy="2571768"/>
          </a:xfrm>
        </p:grpSpPr>
        <p:sp>
          <p:nvSpPr>
            <p:cNvPr id="6" name="Выноска-облако 5"/>
            <p:cNvSpPr/>
            <p:nvPr/>
          </p:nvSpPr>
          <p:spPr>
            <a:xfrm>
              <a:off x="5429256" y="785794"/>
              <a:ext cx="3429024" cy="2571768"/>
            </a:xfrm>
            <a:prstGeom prst="cloudCallout">
              <a:avLst>
                <a:gd name="adj1" fmla="val -57235"/>
                <a:gd name="adj2" fmla="val 63629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000760" y="928670"/>
              <a:ext cx="2276475" cy="2028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softEdge rad="317500"/>
            </a:effectLst>
          </p:spPr>
        </p:pic>
      </p:grpSp>
      <p:sp>
        <p:nvSpPr>
          <p:cNvPr id="12" name="TextBox 11"/>
          <p:cNvSpPr txBox="1"/>
          <p:nvPr/>
        </p:nvSpPr>
        <p:spPr>
          <a:xfrm>
            <a:off x="0" y="3714752"/>
            <a:ext cx="32861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Arial Black" pitchFamily="34" charset="0"/>
              </a:rPr>
              <a:t>He has got...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43570" y="3643314"/>
            <a:ext cx="32861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Arial Black" pitchFamily="34" charset="0"/>
              </a:rPr>
              <a:t>She has got...</a:t>
            </a:r>
            <a:endParaRPr lang="ru-RU" sz="32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 rot="5400000">
            <a:off x="1464447" y="3464719"/>
            <a:ext cx="5929354" cy="158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142984"/>
            <a:ext cx="2533650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1214422"/>
            <a:ext cx="2276475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sp>
        <p:nvSpPr>
          <p:cNvPr id="12" name="TextBox 11"/>
          <p:cNvSpPr txBox="1"/>
          <p:nvPr/>
        </p:nvSpPr>
        <p:spPr>
          <a:xfrm>
            <a:off x="142844" y="3286124"/>
            <a:ext cx="40005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Larry:</a:t>
            </a:r>
          </a:p>
          <a:p>
            <a:pPr>
              <a:lnSpc>
                <a:spcPct val="150000"/>
              </a:lnSpc>
            </a:pPr>
            <a:endParaRPr lang="en-GB" sz="24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He has got dark ________.</a:t>
            </a:r>
          </a:p>
          <a:p>
            <a:pPr>
              <a:lnSpc>
                <a:spcPct val="150000"/>
              </a:lnSpc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He has got brown _______.</a:t>
            </a:r>
          </a:p>
          <a:p>
            <a:pPr>
              <a:lnSpc>
                <a:spcPct val="150000"/>
              </a:lnSpc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He has got a big _______.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57752" y="3429000"/>
            <a:ext cx="40005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Lulu:</a:t>
            </a:r>
          </a:p>
          <a:p>
            <a:pPr>
              <a:lnSpc>
                <a:spcPct val="150000"/>
              </a:lnSpc>
            </a:pPr>
            <a:endParaRPr lang="en-GB" sz="24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She has got red _______.</a:t>
            </a:r>
          </a:p>
          <a:p>
            <a:pPr>
              <a:lnSpc>
                <a:spcPct val="150000"/>
              </a:lnSpc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She has got green ______.</a:t>
            </a:r>
          </a:p>
          <a:p>
            <a:pPr>
              <a:lnSpc>
                <a:spcPct val="150000"/>
              </a:lnSpc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She has got small_______.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 rot="5400000">
            <a:off x="1464447" y="3464719"/>
            <a:ext cx="5929354" cy="158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142984"/>
            <a:ext cx="2533650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1214422"/>
            <a:ext cx="2276475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sp>
        <p:nvSpPr>
          <p:cNvPr id="12" name="TextBox 11"/>
          <p:cNvSpPr txBox="1"/>
          <p:nvPr/>
        </p:nvSpPr>
        <p:spPr>
          <a:xfrm>
            <a:off x="142844" y="3286124"/>
            <a:ext cx="40005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Larry:</a:t>
            </a:r>
          </a:p>
          <a:p>
            <a:pPr>
              <a:lnSpc>
                <a:spcPct val="150000"/>
              </a:lnSpc>
            </a:pPr>
            <a:endParaRPr lang="en-GB" sz="24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He has got dark </a:t>
            </a:r>
            <a:r>
              <a:rPr lang="en-GB" sz="2400" b="1" u="sng" dirty="0" smtClean="0">
                <a:latin typeface="Arial" pitchFamily="34" charset="0"/>
                <a:cs typeface="Arial" pitchFamily="34" charset="0"/>
              </a:rPr>
              <a:t>hair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He has got brown </a:t>
            </a:r>
            <a:r>
              <a:rPr lang="en-GB" sz="2400" b="1" u="sng" dirty="0" smtClean="0">
                <a:latin typeface="Arial" pitchFamily="34" charset="0"/>
                <a:cs typeface="Arial" pitchFamily="34" charset="0"/>
              </a:rPr>
              <a:t>eyes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He has got a big </a:t>
            </a:r>
            <a:r>
              <a:rPr lang="en-GB" sz="2400" b="1" u="sng" dirty="0" smtClean="0">
                <a:latin typeface="Arial" pitchFamily="34" charset="0"/>
                <a:cs typeface="Arial" pitchFamily="34" charset="0"/>
              </a:rPr>
              <a:t>mouth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57752" y="3429000"/>
            <a:ext cx="40005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Lulu:</a:t>
            </a:r>
          </a:p>
          <a:p>
            <a:pPr>
              <a:lnSpc>
                <a:spcPct val="150000"/>
              </a:lnSpc>
            </a:pPr>
            <a:endParaRPr lang="en-GB" sz="24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She has got red </a:t>
            </a:r>
            <a:r>
              <a:rPr lang="en-GB" sz="2400" b="1" u="sng" dirty="0" smtClean="0">
                <a:latin typeface="Arial" pitchFamily="34" charset="0"/>
                <a:cs typeface="Arial" pitchFamily="34" charset="0"/>
              </a:rPr>
              <a:t>hair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She has got green </a:t>
            </a:r>
            <a:r>
              <a:rPr lang="en-GB" sz="2400" b="1" u="sng" dirty="0" smtClean="0">
                <a:latin typeface="Arial" pitchFamily="34" charset="0"/>
                <a:cs typeface="Arial" pitchFamily="34" charset="0"/>
              </a:rPr>
              <a:t>eyes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She has got small </a:t>
            </a:r>
            <a:r>
              <a:rPr lang="en-GB" sz="2400" b="1" u="sng" dirty="0" smtClean="0">
                <a:latin typeface="Arial" pitchFamily="34" charset="0"/>
                <a:cs typeface="Arial" pitchFamily="34" charset="0"/>
              </a:rPr>
              <a:t>ears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2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</Template>
  <TotalTime>22</TotalTime>
  <Words>121</Words>
  <Application>Microsoft Office PowerPoint</Application>
  <PresentationFormat>Экран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Тема2</vt:lpstr>
      <vt:lpstr>h    [h]  hello, house, hair, have, has, he sh  [ʃ]   ship, fish, shelf, she th   [θ]  thanks, three, mouth </vt:lpstr>
      <vt:lpstr>Слайд 2</vt:lpstr>
      <vt:lpstr>Слайд 3</vt:lpstr>
      <vt:lpstr>Слайд 4</vt:lpstr>
      <vt:lpstr>Слайд 5</vt:lpstr>
      <vt:lpstr>Слайд 6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    [h]  hello, house, hair, have, has, he sh  [ʃ]   ship, fish, shelf, she th   [θ]  thanks, three, mouth </dc:title>
  <dc:creator>Tatiana</dc:creator>
  <cp:lastModifiedBy>Tatiana</cp:lastModifiedBy>
  <cp:revision>3</cp:revision>
  <dcterms:created xsi:type="dcterms:W3CDTF">2015-04-01T07:00:40Z</dcterms:created>
  <dcterms:modified xsi:type="dcterms:W3CDTF">2015-04-01T07:23:04Z</dcterms:modified>
</cp:coreProperties>
</file>