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8" r:id="rId2"/>
    <p:sldId id="256" r:id="rId3"/>
    <p:sldId id="257" r:id="rId4"/>
    <p:sldId id="271" r:id="rId5"/>
    <p:sldId id="272" r:id="rId6"/>
    <p:sldId id="259" r:id="rId7"/>
    <p:sldId id="261" r:id="rId8"/>
    <p:sldId id="260" r:id="rId9"/>
    <p:sldId id="273" r:id="rId10"/>
    <p:sldId id="262" r:id="rId11"/>
    <p:sldId id="265" r:id="rId12"/>
    <p:sldId id="286" r:id="rId13"/>
    <p:sldId id="264" r:id="rId14"/>
    <p:sldId id="284" r:id="rId15"/>
    <p:sldId id="285" r:id="rId16"/>
    <p:sldId id="275" r:id="rId17"/>
    <p:sldId id="278" r:id="rId18"/>
    <p:sldId id="280" r:id="rId19"/>
    <p:sldId id="282" r:id="rId20"/>
    <p:sldId id="283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2F7A5-9B14-44CC-8C87-13836541CAF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F624-1723-4AD5-A546-9A777E9F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&#1063;&#1072;&#1081;&#1082;&#1086;&#1074;&#1089;&#1082;&#1080;&#1081;%20-%20&#1052;&#1072;&#1088;&#1096;%20&#1080;&#1079;%20&#1073;&#1072;&#1083;&#1077;&#1090;&#1072;%20&#1065;&#1077;&#1083;&#1082;&#1091;&#1085;&#1095;&#1080;&#1082;%20%20(audiopoisk.com)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&#1058;&#1088;&#1080;%20&#1086;&#1088;&#1077;&#1096;&#1082;&#1072;%20&#1076;&#1083;&#1103;%20&#1047;&#1086;&#1083;&#1091;&#1096;&#1082;&#1080;%20(mp3ostrov.com)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9;&#1082;&#1072;&#1079;&#1082;&#1072;\Prizrak%20Opery%20Zherar%20Batler%20i%20Emmi%20Rossum%20Angel%20muzyki%20(mp3top100.net)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9;&#1082;&#1072;&#1079;&#1082;&#1072;\Angel%20Muzyki%20Prizrak%20opery%20(mp3top100.net).mp3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53;&#1072;&#1090;&#1072;&#1083;&#1100;&#1103;\Desktop\&#1089;&#1082;&#1072;&#1079;&#1082;&#1072;\&#1044;&#1080;&#1084;&#1072;%20&#1041;&#1080;&#1083;&#1072;&#1085;%20&#8212;%20Never%20Let%20You%20Go%20Pesni-Tut.Net.mp3" TargetMode="External"/><Relationship Id="rId1" Type="http://schemas.openxmlformats.org/officeDocument/2006/relationships/audio" Target="file:///C:\Users\&#1053;&#1072;&#1090;&#1072;&#1083;&#1100;&#1103;\Desktop\&#1089;&#1082;&#1072;&#1079;&#1082;&#1072;\Stas_Lebedev_Dima_Bilan_Never_Let_You_Go_tekst_Antonyan_Imuzyka_Lunev_A_Kavaleryan_vmusice.net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53;&#1072;&#1090;&#1072;&#1083;&#1100;&#1103;\Desktop\&#1089;&#1082;&#1072;&#1079;&#1082;&#1072;\Angel%20Muzyki%20Prizrak%20opery%20(mp3top100.net).mp3" TargetMode="External"/><Relationship Id="rId1" Type="http://schemas.openxmlformats.org/officeDocument/2006/relationships/audio" Target="file:///C:\Users\&#1053;&#1072;&#1090;&#1072;&#1083;&#1100;&#1103;\Desktop\&#1089;&#1082;&#1072;&#1079;&#1082;&#1072;\Stas_Lebedev_Dima_Bilan_Never_Let_You_Go_tekst_Antonyan_Imuzyka_Lunev_A_Kavaleryan_vmusice.net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&#1063;&#1072;&#1081;&#1082;&#1086;&#1074;&#1089;&#1082;&#1080;&#1081;%20-%20&#1052;&#1072;&#1088;&#1096;%20&#1080;&#1079;%20&#1073;&#1072;&#1083;&#1077;&#1090;&#1072;%20&#1065;&#1077;&#1083;&#1082;&#1091;&#1085;&#1095;&#1080;&#1082;%20%20(audiopoisk.com).mp3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&#1050;&#1086;&#1085;&#1089;&#1090;&#1072;&#1085;&#1090;&#1080;&#1085;%20&#1052;&#1077;&#1083;&#1072;&#1076;&#1079;&#1077;%20-%20&#1054;&#1087;&#1103;&#1090;&#1100;%20&#1084;&#1077;&#1090;&#1077;&#1083;&#1100;%20(mp3ostrov.com).mp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9;&#1082;&#1072;&#1079;&#1082;&#1072;\&#1042;&#1077;&#1095;&#1085;&#1072;&#1103;_&#1083;&#1102;&#1073;&#1086;&#1074;&#1100;_&#1084;&#1077;&#1083;&#1086;&#1076;&#1080;&#1103;_&#1076;&#1083;&#1103;_&#1089;&#1082;&#1088;&#1080;&#1087;&#1082;&#1080;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&#1048;&#1086;&#1075;&#1072;&#1085;&#1085;%20&#1064;&#1090;&#1088;&#1072;&#1091;&#1089;%20-%20&#1042;&#1040;&#1051;&#1068;&#1057;%20&#1048;&#1047;%20&#1054;&#1055;&#1045;&#1056;&#1045;&#1058;&#1058;&#1067;%20&#1051;&#1045;&#1058;&#1059;&#1063;&#1040;&#1071;%20&#1052;&#1067;&#1064;&#1068;%20(mp3ostrov.co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Dj_Vader_Svadebnyj_Marsh_Mendelsona_Tektonik_Mix_vmusice.net.mp3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rick-astley-together-forever-(mp3crazy.ru).mp3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&#1045;&#1089;&#1083;&#1080;%20&#1074;%20&#1089;&#1077;&#1088;&#1076;&#1094;&#1077;%20&#1078;&#1080;&#1074;&#1105;&#1090;%20&#1083;&#1102;&#1073;&#1086;&#1074;&#1100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Angel%20Muzyki%20Prizrak%20opery%20(mp3top100.net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status_quo-in_the_army_now_v2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&#1058;&#1080;&#1090;&#1072;&#1085;&#1080;&#1082;%20(mp3ostrov.com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kto_to_horosho_poet_horoshaya_pesnya_malenkaya_strana_vmusice.net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kto_to_horosho_poet_horoshaya_pesnya_malenkaya_strana_vmusice.net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89;&#1082;&#1072;&#1079;&#1082;&#1072;\&#1063;&#1072;&#1081;&#1082;&#1086;&#1074;&#1089;&#1082;&#1080;&#1081;%20-%20&#1052;&#1072;&#1088;&#1096;%20&#1080;&#1079;%20&#1073;&#1072;&#1083;&#1077;&#1090;&#1072;%20&#1065;&#1077;&#1083;&#1082;&#1091;&#1085;&#1095;&#1080;&#1082;%20%20(audiopoisk.com)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278092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Snow-white and seven dwarfs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23800326050d4599050fab64996272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835292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44536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Чайковский - Марш из балета Щелкунчик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54627840_7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23" y="0"/>
            <a:ext cx="9006754" cy="6858000"/>
          </a:xfrm>
          <a:prstGeom prst="rect">
            <a:avLst/>
          </a:prstGeom>
        </p:spPr>
      </p:pic>
      <p:pic>
        <p:nvPicPr>
          <p:cNvPr id="4" name="Три орешка для Золушк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замок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rizrak Opery Zherar Batler i Emmi Rossum Angel muzyki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274858253_1274690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ngel Muzyki Prizrak opery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внутриь дом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внутриь дом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tas_Lebedev_Dima_Bilan_Never_Let_You_Go_tekst_Antonyan_Imuzyka_Lunev_A_Kavaleryan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Дима Билан — Never Let You Go Pesni-Tut.N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44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внутриь дом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Stas_Lebedev_Dima_Bilan_Never_Let_You_Go_tekst_Antonyan_Imuzyka_Lunev_A_Kavaleryan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Angel Muzyki Prizrak opery (mp3top100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44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9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внутриь дом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Чайковский - Марш из балета Щелкунчик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нутриь дом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Константин Меладзе - Опять метел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нутриь дом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Вечная_любовь_мелодия_для_скрип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зам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Иоганн Штраус - ВАЛЬС ИЗ ОПЕРЕТТЫ ЛЕТУЧАЯ МЫШ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4627840_7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22" y="0"/>
            <a:ext cx="9075377" cy="6858000"/>
          </a:xfrm>
          <a:prstGeom prst="rect">
            <a:avLst/>
          </a:prstGeom>
        </p:spPr>
      </p:pic>
      <p:pic>
        <p:nvPicPr>
          <p:cNvPr id="4" name="Dj_Vader_Svadebnyj_Marsh_Mendelsona_Tektonik_Mix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123800326050d4599050fab649962720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rick-astley-together-forever-(mp3crazy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4000" b="1" dirty="0" smtClean="0"/>
              <a:t>Действующие лица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640960" cy="62478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Королева- Лапшина Светлана</a:t>
            </a:r>
          </a:p>
          <a:p>
            <a:r>
              <a:rPr lang="ru-RU" sz="4000" b="1" dirty="0" smtClean="0"/>
              <a:t>Зеркало – Литвинова Алина </a:t>
            </a:r>
          </a:p>
          <a:p>
            <a:r>
              <a:rPr lang="ru-RU" sz="4000" b="1" dirty="0" smtClean="0"/>
              <a:t>Принц – Медведев Иван</a:t>
            </a:r>
          </a:p>
          <a:p>
            <a:r>
              <a:rPr lang="ru-RU" sz="4000" b="1" dirty="0" smtClean="0"/>
              <a:t>Охотник – Шевцов Владимир</a:t>
            </a:r>
          </a:p>
          <a:p>
            <a:r>
              <a:rPr lang="ru-RU" sz="4000" b="1" dirty="0" smtClean="0"/>
              <a:t>Белоснежка –Хорошевская Наталья</a:t>
            </a:r>
          </a:p>
          <a:p>
            <a:r>
              <a:rPr lang="ru-RU" sz="4000" b="1" dirty="0" smtClean="0"/>
              <a:t>1-й гном –Дьяченко Марина</a:t>
            </a:r>
          </a:p>
          <a:p>
            <a:r>
              <a:rPr lang="ru-RU" sz="4000" b="1" dirty="0" smtClean="0"/>
              <a:t>2-й гном- Солодовникова Виктория</a:t>
            </a:r>
          </a:p>
          <a:p>
            <a:r>
              <a:rPr lang="ru-RU" sz="4000" b="1" dirty="0" smtClean="0"/>
              <a:t>3-й гном  -Зубкова Юлия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замок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Если в сердце живёт любов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74858253_1274690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ngel Muzyki Prizrak opery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замок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pic>
        <p:nvPicPr>
          <p:cNvPr id="4" name="status_quo-in_the_army_now_v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Титаник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4627840_7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22" y="0"/>
            <a:ext cx="9075377" cy="6858000"/>
          </a:xfrm>
          <a:prstGeom prst="rect">
            <a:avLst/>
          </a:prstGeom>
        </p:spPr>
      </p:pic>
      <p:pic>
        <p:nvPicPr>
          <p:cNvPr id="4" name="kto_to_horosho_poet_horoshaya_pesnya_malenkaya_strana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нутриь дом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kto_to_horosho_poet_horoshaya_pesnya_malenkaya_strana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нутриь дом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Чайковский - Марш из балета Щелкунчик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39</Words>
  <Application>Microsoft Office PowerPoint</Application>
  <PresentationFormat>Экран (4:3)</PresentationFormat>
  <Paragraphs>10</Paragraphs>
  <Slides>22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Snow-white and seven dwarfs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Действующие лица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Snow-white and seven dwarfs</dc:title>
  <dc:creator>Наталья</dc:creator>
  <cp:lastModifiedBy>Наталья</cp:lastModifiedBy>
  <cp:revision>3</cp:revision>
  <dcterms:created xsi:type="dcterms:W3CDTF">2015-02-18T14:30:38Z</dcterms:created>
  <dcterms:modified xsi:type="dcterms:W3CDTF">2015-05-19T15:30:06Z</dcterms:modified>
</cp:coreProperties>
</file>