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4" r:id="rId2"/>
    <p:sldId id="280" r:id="rId3"/>
    <p:sldId id="277" r:id="rId4"/>
    <p:sldId id="313" r:id="rId5"/>
    <p:sldId id="286" r:id="rId6"/>
    <p:sldId id="27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D76F-C475-4031-8970-1D0E4522813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A5F-8B41-4CBD-AAFC-0599F7B6C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fanfary_-_Svadba_Zahodi_Samoe_luchshee_audio_u_menya_na_stranice._Ravnodushnym_ne_ostanetsya_nikto._(iPlayer.fm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89;&#1077;%20&#1087;&#1088;&#1077;&#1079;&#1077;&#1085;&#1090;&#1072;&#1094;&#1080;&#1080;\Zvuk-printera-Matrichnyy-printer(muzofon.com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АНИМЕ\Анимашки разные\музыка\muzikaa-624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181600"/>
            <a:ext cx="3594993" cy="1481137"/>
          </a:xfrm>
          <a:prstGeom prst="rect">
            <a:avLst/>
          </a:prstGeom>
          <a:noFill/>
        </p:spPr>
      </p:pic>
      <p:pic>
        <p:nvPicPr>
          <p:cNvPr id="5" name="Picture 4" descr="F:\АНИМЕ\Анимашки разные\музыка\muzikaa-102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0"/>
            <a:ext cx="1676400" cy="1857187"/>
          </a:xfrm>
          <a:prstGeom prst="rect">
            <a:avLst/>
          </a:prstGeom>
          <a:noFill/>
        </p:spPr>
      </p:pic>
      <p:pic>
        <p:nvPicPr>
          <p:cNvPr id="6" name="Picture 6" descr="F:\АНИМЕ\Анимашки разные\музыка\muzikaa-83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295400"/>
            <a:ext cx="1752600" cy="23824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2173-affc989e5de6c6eb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</p:spPr>
      </p:pic>
      <p:pic>
        <p:nvPicPr>
          <p:cNvPr id="5" name="Рисунок 4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05075" cy="3333750"/>
          </a:xfrm>
          <a:prstGeom prst="rect">
            <a:avLst/>
          </a:prstGeom>
        </p:spPr>
      </p:pic>
      <p:pic>
        <p:nvPicPr>
          <p:cNvPr id="6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24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067300" cy="434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100%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096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anfary_-_Svadba_Zahodi_Samoe_luchshee_audio_u_menya_na_stranice._Ravnodushnym_ne_ostanetsya_nikto.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026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676400"/>
            <a:ext cx="2176397" cy="2286000"/>
          </a:xfrm>
          <a:prstGeom prst="rect">
            <a:avLst/>
          </a:prstGeom>
          <a:noFill/>
        </p:spPr>
      </p:pic>
      <p:pic>
        <p:nvPicPr>
          <p:cNvPr id="1029" name="Picture 5" descr="J:\АНИМЕ\Анимашки разные\пРАЗДНИКИ, САЛЮТЫ\САЛЮТЫ\фейервер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09800"/>
            <a:ext cx="3048000" cy="4354286"/>
          </a:xfrm>
          <a:prstGeom prst="rect">
            <a:avLst/>
          </a:prstGeom>
          <a:noFill/>
        </p:spPr>
      </p:pic>
      <p:pic>
        <p:nvPicPr>
          <p:cNvPr id="9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1000"/>
            <a:ext cx="2321490" cy="2438400"/>
          </a:xfrm>
          <a:prstGeom prst="rect">
            <a:avLst/>
          </a:prstGeom>
          <a:noFill/>
        </p:spPr>
      </p:pic>
      <p:pic>
        <p:nvPicPr>
          <p:cNvPr id="10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352800"/>
            <a:ext cx="2611677" cy="2743200"/>
          </a:xfrm>
          <a:prstGeom prst="rect">
            <a:avLst/>
          </a:prstGeom>
          <a:noFill/>
        </p:spPr>
      </p:pic>
      <p:pic>
        <p:nvPicPr>
          <p:cNvPr id="11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505200"/>
            <a:ext cx="1905000" cy="2000935"/>
          </a:xfrm>
          <a:prstGeom prst="rect">
            <a:avLst/>
          </a:prstGeom>
          <a:noFill/>
        </p:spPr>
      </p:pic>
      <p:pic>
        <p:nvPicPr>
          <p:cNvPr id="12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1886211" cy="1981200"/>
          </a:xfrm>
          <a:prstGeom prst="rect">
            <a:avLst/>
          </a:prstGeom>
          <a:noFill/>
        </p:spPr>
      </p:pic>
      <p:pic>
        <p:nvPicPr>
          <p:cNvPr id="13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33400"/>
            <a:ext cx="1981200" cy="2080973"/>
          </a:xfrm>
          <a:prstGeom prst="rect">
            <a:avLst/>
          </a:prstGeom>
          <a:noFill/>
        </p:spPr>
      </p:pic>
      <p:pic>
        <p:nvPicPr>
          <p:cNvPr id="20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7789" y="1219200"/>
            <a:ext cx="1886211" cy="1981200"/>
          </a:xfrm>
          <a:prstGeom prst="rect">
            <a:avLst/>
          </a:prstGeom>
          <a:noFill/>
        </p:spPr>
      </p:pic>
      <p:pic>
        <p:nvPicPr>
          <p:cNvPr id="21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28600"/>
            <a:ext cx="1886211" cy="1981200"/>
          </a:xfrm>
          <a:prstGeom prst="rect">
            <a:avLst/>
          </a:prstGeom>
          <a:noFill/>
        </p:spPr>
      </p:pic>
      <p:pic>
        <p:nvPicPr>
          <p:cNvPr id="22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48000"/>
            <a:ext cx="1886211" cy="1981200"/>
          </a:xfrm>
          <a:prstGeom prst="rect">
            <a:avLst/>
          </a:prstGeom>
          <a:noFill/>
        </p:spPr>
      </p:pic>
      <p:pic>
        <p:nvPicPr>
          <p:cNvPr id="23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2209800"/>
            <a:ext cx="1886211" cy="1981200"/>
          </a:xfrm>
          <a:prstGeom prst="rect">
            <a:avLst/>
          </a:prstGeom>
          <a:noFill/>
        </p:spPr>
      </p:pic>
      <p:pic>
        <p:nvPicPr>
          <p:cNvPr id="24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81200"/>
            <a:ext cx="1886211" cy="1981200"/>
          </a:xfrm>
          <a:prstGeom prst="rect">
            <a:avLst/>
          </a:prstGeom>
          <a:noFill/>
        </p:spPr>
      </p:pic>
      <p:pic>
        <p:nvPicPr>
          <p:cNvPr id="25" name="Picture 2" descr="J:\АНИМЕ\Анимашки разные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0"/>
            <a:ext cx="1886211" cy="1981200"/>
          </a:xfrm>
          <a:prstGeom prst="rect">
            <a:avLst/>
          </a:prstGeom>
          <a:noFill/>
        </p:spPr>
      </p:pic>
      <p:pic>
        <p:nvPicPr>
          <p:cNvPr id="26" name="Picture 5" descr="J:\АНИМЕ\Анимашки разные\пРАЗДНИКИ, САЛЮТЫ\САЛЮТЫ\фейервер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286000"/>
            <a:ext cx="3048000" cy="435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9264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tretch>
            <a:fillRect/>
          </a:stretch>
        </p:blipFill>
        <p:spPr>
          <a:xfrm rot="20381783">
            <a:off x="1552231" y="-47969"/>
            <a:ext cx="3962400" cy="3962400"/>
          </a:xfrm>
          <a:prstGeom prst="rect">
            <a:avLst/>
          </a:prstGeom>
        </p:spPr>
      </p:pic>
      <p:pic>
        <p:nvPicPr>
          <p:cNvPr id="5" name="Содержимое 5" descr="4405381-51b96da71fb46ea6 (1)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0400" y="1915106"/>
            <a:ext cx="5205226" cy="4942894"/>
          </a:xfrm>
        </p:spPr>
      </p:pic>
      <p:pic>
        <p:nvPicPr>
          <p:cNvPr id="6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y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1752600"/>
            <a:ext cx="1886273" cy="175260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533400"/>
            <a:ext cx="652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ПОРТАЛ ФЕИ ЗВУКОВ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K:\АНИМЕ\грамоты\0_6d430_6b509d0a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86200"/>
            <a:ext cx="3016020" cy="26050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K:\фея музы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447800"/>
            <a:ext cx="3714750" cy="43338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83e8a5d09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4864"/>
            <a:ext cx="7086600" cy="680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438400"/>
            <a:ext cx="1439278" cy="1676400"/>
          </a:xfrm>
          <a:prstGeom prst="rect">
            <a:avLst/>
          </a:prstGeom>
          <a:noFill/>
        </p:spPr>
      </p:pic>
      <p:pic>
        <p:nvPicPr>
          <p:cNvPr id="9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05000" y="1295400"/>
            <a:ext cx="1608722" cy="1676400"/>
          </a:xfrm>
          <a:prstGeom prst="rect">
            <a:avLst/>
          </a:prstGeom>
          <a:noFill/>
        </p:spPr>
      </p:pic>
      <p:pic>
        <p:nvPicPr>
          <p:cNvPr id="7" name="Zvuk-printera-Matrichnyy-printer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</Words>
  <PresentationFormat>Экран (4:3)</PresentationFormat>
  <Paragraphs>2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эдуард</cp:lastModifiedBy>
  <cp:revision>88</cp:revision>
  <dcterms:created xsi:type="dcterms:W3CDTF">2014-03-26T07:32:35Z</dcterms:created>
  <dcterms:modified xsi:type="dcterms:W3CDTF">2015-05-19T19:37:45Z</dcterms:modified>
</cp:coreProperties>
</file>