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1" r:id="rId2"/>
    <p:sldId id="291" r:id="rId3"/>
    <p:sldId id="319" r:id="rId4"/>
    <p:sldId id="318" r:id="rId5"/>
    <p:sldId id="320" r:id="rId6"/>
    <p:sldId id="275" r:id="rId7"/>
    <p:sldId id="268" r:id="rId8"/>
    <p:sldId id="282" r:id="rId9"/>
    <p:sldId id="283" r:id="rId10"/>
    <p:sldId id="311" r:id="rId11"/>
    <p:sldId id="281" r:id="rId12"/>
    <p:sldId id="284" r:id="rId13"/>
    <p:sldId id="312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9D76F-C475-4031-8970-1D0E4522813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B2A5F-8B41-4CBD-AAFC-0599F7B6C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2A5F-8B41-4CBD-AAFC-0599F7B6C3E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9242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5067300" cy="43434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62000" y="5334000"/>
            <a:ext cx="7467600" cy="1066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2000" y="5334000"/>
            <a:ext cx="5715000" cy="10668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Comic Sans MS" pitchFamily="66" charset="0"/>
              </a:rPr>
              <a:t>75%</a:t>
            </a:r>
            <a:endParaRPr lang="ru-RU" sz="6600" dirty="0">
              <a:latin typeface="Comic Sans MS" pitchFamily="66" charset="0"/>
            </a:endParaRPr>
          </a:p>
        </p:txBody>
      </p:sp>
      <p:pic>
        <p:nvPicPr>
          <p:cNvPr id="5" name="Picture 2" descr="F:\АНИМЕ\Анимашки разные\МУЛЬТИКИ\mult-pict_narod_ru9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685800"/>
            <a:ext cx="143927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cos34t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0" y="685800"/>
            <a:ext cx="5562600" cy="5562600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3042173-affc989e5de6c6e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19400"/>
            <a:ext cx="2228850" cy="2228850"/>
          </a:xfrm>
          <a:prstGeom prst="rect">
            <a:avLst/>
          </a:prstGeom>
        </p:spPr>
      </p:pic>
      <p:pic>
        <p:nvPicPr>
          <p:cNvPr id="4" name="Рисунок 3" descr="3252376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0"/>
            <a:ext cx="2505075" cy="3333750"/>
          </a:xfrm>
          <a:prstGeom prst="rect">
            <a:avLst/>
          </a:prstGeom>
        </p:spPr>
      </p:pic>
      <p:pic>
        <p:nvPicPr>
          <p:cNvPr id="5" name="Picture 2" descr="F:\АНИМЕ\Анимашки разные\МУЛЬТИКИ\mult-pict_narod_ru5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00475"/>
            <a:ext cx="4038600" cy="3057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7734E-6 C 0.08802 -0.0141 0.17622 -0.02821 0.23125 -0.05735 C 0.28629 -0.08626 0.30434 -0.14014 0.32934 -0.1746 C 0.35417 -0.20906 0.36667 -0.23843 0.38021 -0.26387 C 0.39358 -0.28954 0.39636 -0.30249 0.41007 -0.3284 C 0.42361 -0.35453 0.44375 -0.39569 0.46268 -0.42044 C 0.48143 -0.44542 0.5073 -0.46554 0.52205 -0.47779 C 0.53698 -0.49005 0.54271 -0.48959 0.55191 -0.49468 C 0.56129 -0.49976 0.57153 -0.50555 0.5783 -0.50855 C 0.58507 -0.51156 0.58733 -0.51133 0.59236 -0.51272 C 0.59723 -0.5141 0.60365 -0.51572 0.60799 -0.51688 C 0.61233 -0.51803 0.61511 -0.51919 0.61858 -0.51965 C 0.62223 -0.52035 0.62552 -0.52081 0.62917 -0.52104 " pathEditMode="relative" rAng="0" ptsTypes="aaaaaa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71800" y="1600200"/>
            <a:ext cx="2514600" cy="2209800"/>
          </a:xfrm>
          <a:prstGeom prst="rect">
            <a:avLst/>
          </a:prstGeom>
          <a:solidFill>
            <a:schemeClr val="bg1"/>
          </a:solidFill>
          <a:ln w="76200">
            <a:beve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86400" y="1600200"/>
            <a:ext cx="2514600" cy="2209800"/>
          </a:xfrm>
          <a:prstGeom prst="rect">
            <a:avLst/>
          </a:prstGeom>
          <a:solidFill>
            <a:schemeClr val="bg1"/>
          </a:solidFill>
          <a:ln w="76200">
            <a:beve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1600200"/>
            <a:ext cx="2362200" cy="2209800"/>
          </a:xfrm>
          <a:prstGeom prst="rect">
            <a:avLst/>
          </a:prstGeom>
          <a:solidFill>
            <a:schemeClr val="bg1"/>
          </a:solidFill>
          <a:ln w="76200">
            <a:beve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2060"/>
                </a:solidFill>
                <a:latin typeface="Comic Sans MS" pitchFamily="66" charset="0"/>
              </a:rPr>
              <a:t>кроссворд</a:t>
            </a:r>
            <a:endParaRPr lang="ru-RU" sz="8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ejenedelniy-krossvord22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038600"/>
            <a:ext cx="2672275" cy="2463800"/>
          </a:xfrm>
          <a:prstGeom prst="rect">
            <a:avLst/>
          </a:prstGeom>
        </p:spPr>
      </p:pic>
      <p:pic>
        <p:nvPicPr>
          <p:cNvPr id="2050" name="Picture 2" descr="F:\АНИМЕ\Анимашки разные\Алфавит\Алфавит печатки\Б.девочки\36003519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3184718" cy="3184718"/>
          </a:xfrm>
          <a:prstGeom prst="rect">
            <a:avLst/>
          </a:prstGeom>
          <a:noFill/>
        </p:spPr>
      </p:pic>
      <p:pic>
        <p:nvPicPr>
          <p:cNvPr id="2051" name="Picture 3" descr="F:\АНИМЕ\Анимашки разные\Алфавит\Алфавит печатки\Б.девочки\0_5dc58_b10ab7cb_L.jp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143000"/>
            <a:ext cx="2946400" cy="2946400"/>
          </a:xfrm>
          <a:prstGeom prst="rect">
            <a:avLst/>
          </a:prstGeom>
          <a:noFill/>
        </p:spPr>
      </p:pic>
      <p:pic>
        <p:nvPicPr>
          <p:cNvPr id="2052" name="Picture 4" descr="F:\АНИМЕ\Анимашки разные\Алфавит\Алфавит печатки\Б.девочки\0_8d7e7_1474f38f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066800"/>
            <a:ext cx="2850764" cy="2850764"/>
          </a:xfrm>
          <a:prstGeom prst="rect">
            <a:avLst/>
          </a:prstGeom>
          <a:noFill/>
        </p:spPr>
      </p:pic>
      <p:pic>
        <p:nvPicPr>
          <p:cNvPr id="2054" name="Picture 6" descr="F:\АНИМЕ\Анимашки разные\ЖИВОТНЫЕ\животные\koshkia-137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2057400"/>
            <a:ext cx="2105025" cy="1466850"/>
          </a:xfrm>
          <a:prstGeom prst="rect">
            <a:avLst/>
          </a:prstGeom>
          <a:noFill/>
        </p:spPr>
      </p:pic>
      <p:pic>
        <p:nvPicPr>
          <p:cNvPr id="2057" name="Picture 9" descr="http://img3.proshkolu.ru/content/media/pic/std/1000000/735000/734046-823791ba3beb5b9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1905000"/>
            <a:ext cx="1600200" cy="1655380"/>
          </a:xfrm>
          <a:prstGeom prst="rect">
            <a:avLst/>
          </a:prstGeom>
          <a:noFill/>
        </p:spPr>
      </p:pic>
      <p:pic>
        <p:nvPicPr>
          <p:cNvPr id="2059" name="Picture 11" descr="http://s2.hostingkartinok.com/uploads/images/2012/06/9a0c309b75de9ee94e95f92371aa5e5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1752600"/>
            <a:ext cx="18288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r12191564571923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457200"/>
            <a:ext cx="7798487" cy="5410200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3042173-affc989e5de6c6e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19400"/>
            <a:ext cx="2228850" cy="2228850"/>
          </a:xfrm>
          <a:prstGeom prst="rect">
            <a:avLst/>
          </a:prstGeom>
        </p:spPr>
      </p:pic>
      <p:pic>
        <p:nvPicPr>
          <p:cNvPr id="4" name="Рисунок 3" descr="3252376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0"/>
            <a:ext cx="2505075" cy="3333750"/>
          </a:xfrm>
          <a:prstGeom prst="rect">
            <a:avLst/>
          </a:prstGeom>
        </p:spPr>
      </p:pic>
      <p:pic>
        <p:nvPicPr>
          <p:cNvPr id="8" name="Picture 2" descr="F:\АНИМЕ\Анимашки разные\МУЛЬТИКИ\mult-pict_narod_ru5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00475"/>
            <a:ext cx="4038600" cy="3057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7734E-6 C 0.08802 -0.0141 0.17622 -0.02821 0.23125 -0.05735 C 0.28629 -0.08626 0.30434 -0.14014 0.32934 -0.1746 C 0.35417 -0.20906 0.36667 -0.23843 0.38021 -0.26387 C 0.39358 -0.28954 0.39636 -0.30249 0.41007 -0.3284 C 0.42361 -0.35453 0.44375 -0.39569 0.46268 -0.42044 C 0.48143 -0.44542 0.5073 -0.46554 0.52205 -0.47779 C 0.53698 -0.49005 0.54271 -0.48959 0.55191 -0.49468 C 0.56129 -0.49976 0.57153 -0.50555 0.5783 -0.50855 C 0.58507 -0.51156 0.58733 -0.51133 0.59236 -0.51272 C 0.59723 -0.5141 0.60365 -0.51572 0.60799 -0.51688 C 0.61233 -0.51803 0.61511 -0.51919 0.61858 -0.51965 C 0.62223 -0.52035 0.62552 -0.52081 0.62917 -0.52104 " pathEditMode="relative" rAng="0" ptsTypes="aaaaaaaaaaaa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3042173-affc989e5de6c6e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19400"/>
            <a:ext cx="2228850" cy="2228850"/>
          </a:xfrm>
          <a:prstGeom prst="rect">
            <a:avLst/>
          </a:prstGeom>
        </p:spPr>
      </p:pic>
      <p:pic>
        <p:nvPicPr>
          <p:cNvPr id="4" name="Рисунок 3" descr="3252376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0"/>
            <a:ext cx="2505075" cy="3333750"/>
          </a:xfrm>
          <a:prstGeom prst="rect">
            <a:avLst/>
          </a:prstGeom>
        </p:spPr>
      </p:pic>
      <p:pic>
        <p:nvPicPr>
          <p:cNvPr id="8" name="Picture 2" descr="F:\АНИМЕ\Анимашки разные\МУЛЬТИКИ\mult-pict_narod_ru5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00475"/>
            <a:ext cx="4038600" cy="3057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7734E-6 C 0.08802 -0.0141 0.17622 -0.02821 0.23125 -0.05735 C 0.28629 -0.08626 0.30434 -0.14014 0.32934 -0.1746 C 0.35417 -0.20906 0.36667 -0.23843 0.38021 -0.26387 C 0.39358 -0.28954 0.39636 -0.30249 0.41007 -0.3284 C 0.42361 -0.35453 0.44375 -0.39569 0.46268 -0.42044 C 0.48143 -0.44542 0.5073 -0.46554 0.52205 -0.47779 C 0.53698 -0.49005 0.54271 -0.48959 0.55191 -0.49468 C 0.56129 -0.49976 0.57153 -0.50555 0.5783 -0.50855 C 0.58507 -0.51156 0.58733 -0.51133 0.59236 -0.51272 C 0.59723 -0.5141 0.60365 -0.51572 0.60799 -0.51688 C 0.61233 -0.51803 0.61511 -0.51919 0.61858 -0.51965 C 0.62223 -0.52035 0.62552 -0.52081 0.62917 -0.52104 " pathEditMode="relative" rAng="0" ptsTypes="aaaaaaaaaaaa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J:\АНИМЕ\Анимашки разные\Книги\КН,\C41-2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438400"/>
            <a:ext cx="2681913" cy="4762500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5791200" y="304800"/>
            <a:ext cx="2819400" cy="2362200"/>
          </a:xfrm>
          <a:prstGeom prst="cloudCallout">
            <a:avLst>
              <a:gd name="adj1" fmla="val -62947"/>
              <a:gd name="adj2" fmla="val 498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user\Downloads\звуковичк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57200"/>
            <a:ext cx="1401160" cy="1981200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304800" y="381000"/>
            <a:ext cx="2819400" cy="2362200"/>
          </a:xfrm>
          <a:prstGeom prst="cloudCallout">
            <a:avLst>
              <a:gd name="adj1" fmla="val 82749"/>
              <a:gd name="adj2" fmla="val 40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J:\звуковички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609600"/>
            <a:ext cx="1468150" cy="200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звуковички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371600"/>
            <a:ext cx="3429000" cy="4848509"/>
          </a:xfrm>
          <a:prstGeom prst="rect">
            <a:avLst/>
          </a:prstGeom>
          <a:noFill/>
        </p:spPr>
      </p:pic>
      <p:pic>
        <p:nvPicPr>
          <p:cNvPr id="1027" name="Picture 3" descr="J:\АНИМЕ\Анимашки разные\Алфавит\Алфавит печатки\Еще буквы\0_9e920_3740232a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5334000"/>
            <a:ext cx="1702699" cy="1282700"/>
          </a:xfrm>
          <a:prstGeom prst="rect">
            <a:avLst/>
          </a:prstGeom>
          <a:noFill/>
        </p:spPr>
      </p:pic>
      <p:pic>
        <p:nvPicPr>
          <p:cNvPr id="1028" name="Picture 4" descr="J:\АНИМЕ\Анимашки разные\Алфавит\Алфавит печатки\Еще буквы\0_9e922_86f0df2e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3276600"/>
            <a:ext cx="1447800" cy="1551214"/>
          </a:xfrm>
          <a:prstGeom prst="rect">
            <a:avLst/>
          </a:prstGeom>
          <a:noFill/>
        </p:spPr>
      </p:pic>
      <p:pic>
        <p:nvPicPr>
          <p:cNvPr id="1029" name="Picture 5" descr="J:\АНИМЕ\Анимашки разные\Алфавит\Алфавит печатки\Еще буквы\0_9e923_285b78b9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4724400"/>
            <a:ext cx="1905000" cy="1435100"/>
          </a:xfrm>
          <a:prstGeom prst="rect">
            <a:avLst/>
          </a:prstGeom>
          <a:noFill/>
        </p:spPr>
      </p:pic>
      <p:pic>
        <p:nvPicPr>
          <p:cNvPr id="1030" name="Picture 6" descr="J:\АНИМЕ\Анимашки разные\Алфавит\Алфавит печатки\Еще буквы\12975647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648200"/>
            <a:ext cx="1611923" cy="1397000"/>
          </a:xfrm>
          <a:prstGeom prst="rect">
            <a:avLst/>
          </a:prstGeom>
          <a:noFill/>
        </p:spPr>
      </p:pic>
      <p:pic>
        <p:nvPicPr>
          <p:cNvPr id="1031" name="Picture 7" descr="J:\АНИМЕ\Анимашки разные\Алфавит\Алфавит печатки\Еще буквы\30111979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9400" y="4876800"/>
            <a:ext cx="1746758" cy="1752600"/>
          </a:xfrm>
          <a:prstGeom prst="rect">
            <a:avLst/>
          </a:prstGeom>
          <a:noFill/>
        </p:spPr>
      </p:pic>
      <p:pic>
        <p:nvPicPr>
          <p:cNvPr id="1032" name="Picture 8" descr="J:\АНИМЕ\Анимашки разные\Алфавит\Алфавит печатки\Еще буквы\0_9e90a_8caa3401_S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28600" y="2971800"/>
            <a:ext cx="1905000" cy="1905000"/>
          </a:xfrm>
          <a:prstGeom prst="rect">
            <a:avLst/>
          </a:prstGeom>
          <a:noFill/>
        </p:spPr>
      </p:pic>
      <p:pic>
        <p:nvPicPr>
          <p:cNvPr id="1033" name="Picture 9" descr="J:\АНИМЕ\Анимашки разные\Алфавит\Алфавит печатки\Еще буквы\0_9e904_eaef9803_S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43000" y="5334000"/>
            <a:ext cx="1513840" cy="1524000"/>
          </a:xfrm>
          <a:prstGeom prst="rect">
            <a:avLst/>
          </a:prstGeom>
          <a:noFill/>
        </p:spPr>
      </p:pic>
      <p:pic>
        <p:nvPicPr>
          <p:cNvPr id="1034" name="Picture 10" descr="J:\АНИМЕ\Анимашки разные\Алфавит\Алфавит печатки\Еще буквы\0_9e913_2c1c391b_S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19600" y="5334000"/>
            <a:ext cx="1814286" cy="1524000"/>
          </a:xfrm>
          <a:prstGeom prst="rect">
            <a:avLst/>
          </a:prstGeom>
          <a:noFill/>
        </p:spPr>
      </p:pic>
      <p:pic>
        <p:nvPicPr>
          <p:cNvPr id="1035" name="Picture 11" descr="J:\АНИМЕ\Анимашки разные\Алфавит\Алфавит печатки\Еще буквы\0_9e918_bc9383b_S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47800" y="3581400"/>
            <a:ext cx="1828800" cy="1905000"/>
          </a:xfrm>
          <a:prstGeom prst="rect">
            <a:avLst/>
          </a:prstGeom>
          <a:noFill/>
        </p:spPr>
      </p:pic>
      <p:pic>
        <p:nvPicPr>
          <p:cNvPr id="1036" name="Picture 12" descr="J:\АНИМЕ\Анимашки разные\Алфавит\Алфавит печатки\Буквы с прич\0_9e903_50e40cc_S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38800" y="3429000"/>
            <a:ext cx="1755648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3" descr="3042173-affc989e5de6c6e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19400"/>
            <a:ext cx="2228850" cy="2228850"/>
          </a:xfrm>
          <a:prstGeom prst="rect">
            <a:avLst/>
          </a:prstGeom>
        </p:spPr>
      </p:pic>
      <p:pic>
        <p:nvPicPr>
          <p:cNvPr id="4" name="Рисунок 3" descr="3252376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0"/>
            <a:ext cx="2505075" cy="3333750"/>
          </a:xfrm>
          <a:prstGeom prst="rect">
            <a:avLst/>
          </a:prstGeom>
        </p:spPr>
      </p:pic>
      <p:pic>
        <p:nvPicPr>
          <p:cNvPr id="8" name="Picture 2" descr="F:\АНИМЕ\Анимашки разные\МУЛЬТИКИ\mult-pict_narod_ru5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00475"/>
            <a:ext cx="4038600" cy="3057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7734E-6 C 0.08802 -0.0141 0.17622 -0.02821 0.23125 -0.05735 C 0.28629 -0.08626 0.30434 -0.14014 0.32934 -0.1746 C 0.35417 -0.20906 0.36667 -0.23843 0.38021 -0.26387 C 0.39358 -0.28954 0.39636 -0.30249 0.41007 -0.3284 C 0.42361 -0.35453 0.44375 -0.39569 0.46268 -0.42044 C 0.48143 -0.44542 0.5073 -0.46554 0.52205 -0.47779 C 0.53698 -0.49005 0.54271 -0.48959 0.55191 -0.49468 C 0.56129 -0.49976 0.57153 -0.50555 0.5783 -0.50855 C 0.58507 -0.51156 0.58733 -0.51133 0.59236 -0.51272 C 0.59723 -0.5141 0.60365 -0.51572 0.60799 -0.51688 C 0.61233 -0.51803 0.61511 -0.51919 0.61858 -0.51965 C 0.62223 -0.52035 0.62552 -0.52081 0.62917 -0.52104 " pathEditMode="relative" rAng="0" ptsTypes="aaaaaaaaaaaa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9242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5067300" cy="43434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62000" y="5334000"/>
            <a:ext cx="7467600" cy="1066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2000" y="5334000"/>
            <a:ext cx="3810000" cy="10668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Comic Sans MS" pitchFamily="66" charset="0"/>
              </a:rPr>
              <a:t>50%</a:t>
            </a:r>
            <a:endParaRPr lang="ru-RU" sz="6600" dirty="0">
              <a:latin typeface="Comic Sans MS" pitchFamily="66" charset="0"/>
            </a:endParaRPr>
          </a:p>
        </p:txBody>
      </p:sp>
      <p:pic>
        <p:nvPicPr>
          <p:cNvPr id="5" name="Picture 2" descr="F:\АНИМЕ\Анимашки разные\МУЛЬТИКИ\mult-pict_narod_ru9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685800"/>
            <a:ext cx="143927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76400" y="4495800"/>
            <a:ext cx="5486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уровень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 descr="F:\АНИМЕ\Анимашки разные\МУЛЬТИКИ\mult-pict_narod_ru5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00475"/>
            <a:ext cx="4038600" cy="3057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7734E-6 C 0.08802 -0.0141 0.17622 -0.02821 0.23125 -0.05735 C 0.28629 -0.08626 0.30434 -0.14014 0.32934 -0.1746 C 0.35417 -0.20906 0.36667 -0.23843 0.38021 -0.26387 C 0.39358 -0.28954 0.39636 -0.30249 0.41007 -0.3284 C 0.42361 -0.35453 0.44375 -0.39569 0.46268 -0.42044 C 0.48143 -0.44542 0.5073 -0.46554 0.52205 -0.47779 C 0.53698 -0.49005 0.54271 -0.48959 0.55191 -0.49468 C 0.56129 -0.49976 0.57153 -0.50555 0.5783 -0.50855 C 0.58507 -0.51156 0.58733 -0.51133 0.59236 -0.51272 C 0.59723 -0.5141 0.60365 -0.51572 0.60799 -0.51688 C 0.61233 -0.51803 0.61511 -0.51919 0.61858 -0.51965 C 0.62223 -0.52035 0.62552 -0.52081 0.62917 -0.52104 " pathEditMode="relative" rAng="0" ptsTypes="aaaaaaaa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jenedelniy-krossvord22 - копия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0800" y="228600"/>
            <a:ext cx="5816600" cy="4628703"/>
          </a:xfrm>
        </p:spPr>
      </p:pic>
      <p:pic>
        <p:nvPicPr>
          <p:cNvPr id="5" name="Рисунок 4" descr="ejenedelniy-krossvord22 -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04800"/>
            <a:ext cx="1239716" cy="1143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2060"/>
                </a:solidFill>
                <a:latin typeface="Comic Sans MS" pitchFamily="66" charset="0"/>
              </a:rPr>
              <a:t>кроссворд</a:t>
            </a:r>
            <a:endParaRPr lang="ru-RU" sz="8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4600" y="1752600"/>
            <a:ext cx="2133600" cy="1905000"/>
          </a:xfrm>
          <a:prstGeom prst="rect">
            <a:avLst/>
          </a:prstGeom>
          <a:solidFill>
            <a:schemeClr val="bg1"/>
          </a:solidFill>
          <a:ln w="76200">
            <a:beve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24400" y="1752600"/>
            <a:ext cx="2133600" cy="1905000"/>
          </a:xfrm>
          <a:prstGeom prst="rect">
            <a:avLst/>
          </a:prstGeom>
          <a:solidFill>
            <a:schemeClr val="bg1"/>
          </a:solidFill>
          <a:ln w="76200">
            <a:beve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34200" y="1752600"/>
            <a:ext cx="2057400" cy="1905000"/>
          </a:xfrm>
          <a:prstGeom prst="rect">
            <a:avLst/>
          </a:prstGeom>
          <a:solidFill>
            <a:schemeClr val="bg1"/>
          </a:solidFill>
          <a:ln w="76200">
            <a:beve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1752600"/>
            <a:ext cx="2133600" cy="1905000"/>
          </a:xfrm>
          <a:prstGeom prst="rect">
            <a:avLst/>
          </a:prstGeom>
          <a:solidFill>
            <a:schemeClr val="bg1"/>
          </a:solidFill>
          <a:ln w="76200">
            <a:beve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2060"/>
                </a:solidFill>
                <a:latin typeface="Comic Sans MS" pitchFamily="66" charset="0"/>
              </a:rPr>
              <a:t>кроссворд</a:t>
            </a:r>
            <a:endParaRPr lang="ru-RU" sz="8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512_3be00e985468cba3346707302fc4ec9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2209801"/>
            <a:ext cx="1904999" cy="990600"/>
          </a:xfrm>
        </p:spPr>
      </p:pic>
      <p:pic>
        <p:nvPicPr>
          <p:cNvPr id="5" name="Рисунок 4" descr="watermelon_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905000"/>
            <a:ext cx="1341502" cy="1600200"/>
          </a:xfrm>
          <a:prstGeom prst="rect">
            <a:avLst/>
          </a:prstGeom>
        </p:spPr>
      </p:pic>
      <p:pic>
        <p:nvPicPr>
          <p:cNvPr id="6" name="Содержимое 3" descr="512_3be00e985468cba3346707302fc4ec9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133600"/>
            <a:ext cx="1905000" cy="990600"/>
          </a:xfrm>
          <a:prstGeom prst="rect">
            <a:avLst/>
          </a:prstGeom>
        </p:spPr>
      </p:pic>
      <p:pic>
        <p:nvPicPr>
          <p:cNvPr id="7" name="Рисунок 6" descr="watermelon_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1828800"/>
            <a:ext cx="1405383" cy="1676400"/>
          </a:xfrm>
          <a:prstGeom prst="rect">
            <a:avLst/>
          </a:prstGeom>
        </p:spPr>
      </p:pic>
      <p:pic>
        <p:nvPicPr>
          <p:cNvPr id="13" name="Рисунок 12" descr="ejenedelniy-krossvord22 - коп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4038600"/>
            <a:ext cx="2672275" cy="2463800"/>
          </a:xfrm>
          <a:prstGeom prst="rect">
            <a:avLst/>
          </a:prstGeom>
        </p:spPr>
      </p:pic>
      <p:pic>
        <p:nvPicPr>
          <p:cNvPr id="1028" name="Picture 4" descr="F:\АНИМЕ\Анимашки разные\Алфавит\Алфавит печатки\Б.девочки\71003884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524000"/>
            <a:ext cx="2438400" cy="2438400"/>
          </a:xfrm>
          <a:prstGeom prst="rect">
            <a:avLst/>
          </a:prstGeom>
          <a:noFill/>
        </p:spPr>
      </p:pic>
      <p:pic>
        <p:nvPicPr>
          <p:cNvPr id="1029" name="Picture 5" descr="F:\АНИМЕ\Анимашки разные\Алфавит\Алфавит печатки\Б.девочки\0_5dc4f_fddafa2c_L.jp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95400"/>
            <a:ext cx="2641600" cy="2641600"/>
          </a:xfrm>
          <a:prstGeom prst="rect">
            <a:avLst/>
          </a:prstGeom>
          <a:noFill/>
        </p:spPr>
      </p:pic>
      <p:pic>
        <p:nvPicPr>
          <p:cNvPr id="1030" name="Picture 6" descr="F:\АНИМЕ\Анимашки разные\Алфавит\Алфавит печатки\Б.девочки\71003884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1447800"/>
            <a:ext cx="2590800" cy="2590800"/>
          </a:xfrm>
          <a:prstGeom prst="rect">
            <a:avLst/>
          </a:prstGeom>
          <a:noFill/>
        </p:spPr>
      </p:pic>
      <p:pic>
        <p:nvPicPr>
          <p:cNvPr id="1031" name="Picture 7" descr="F:\АНИМЕ\Анимашки разные\Алфавит\Алфавит печатки\Б.девочки\0_5dc4f_fddafa2c_L.jp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12954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10</Words>
  <PresentationFormat>Экран (4:3)</PresentationFormat>
  <Paragraphs>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кроссворд</vt:lpstr>
      <vt:lpstr>кроссворд</vt:lpstr>
      <vt:lpstr>Слайд 10</vt:lpstr>
      <vt:lpstr>Слайд 11</vt:lpstr>
      <vt:lpstr>кроссворд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эдуард</cp:lastModifiedBy>
  <cp:revision>89</cp:revision>
  <dcterms:created xsi:type="dcterms:W3CDTF">2014-03-26T07:32:35Z</dcterms:created>
  <dcterms:modified xsi:type="dcterms:W3CDTF">2015-05-19T19:37:54Z</dcterms:modified>
</cp:coreProperties>
</file>