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318" r:id="rId3"/>
    <p:sldId id="320" r:id="rId4"/>
    <p:sldId id="275" r:id="rId5"/>
    <p:sldId id="268" r:id="rId6"/>
    <p:sldId id="282" r:id="rId7"/>
    <p:sldId id="283" r:id="rId8"/>
    <p:sldId id="311" r:id="rId9"/>
    <p:sldId id="281" r:id="rId10"/>
    <p:sldId id="284" r:id="rId11"/>
    <p:sldId id="312" r:id="rId12"/>
    <p:sldId id="32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D76F-C475-4031-8970-1D0E4522813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A5F-8B41-4CBD-AAFC-0599F7B6C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2A5F-8B41-4CBD-AAFC-0599F7B6C3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J:\АНИМЕ\Анимашки разные\Книги\КН,\C41-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438400"/>
            <a:ext cx="2681913" cy="476250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5791200" y="304800"/>
            <a:ext cx="2819400" cy="2362200"/>
          </a:xfrm>
          <a:prstGeom prst="cloudCallout">
            <a:avLst>
              <a:gd name="adj1" fmla="val -62947"/>
              <a:gd name="adj2" fmla="val 49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ownloads\звуковичк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57200"/>
            <a:ext cx="1401160" cy="198120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304800" y="381000"/>
            <a:ext cx="2819400" cy="2362200"/>
          </a:xfrm>
          <a:prstGeom prst="cloudCallout">
            <a:avLst>
              <a:gd name="adj1" fmla="val 82749"/>
              <a:gd name="adj2" fmla="val 40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J:\звуков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609600"/>
            <a:ext cx="1468150" cy="200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71800" y="1600200"/>
            <a:ext cx="25146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1600200"/>
            <a:ext cx="25146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600200"/>
            <a:ext cx="2362200" cy="22098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ejenedelniy-krossvord2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38600"/>
            <a:ext cx="2672275" cy="2463800"/>
          </a:xfrm>
          <a:prstGeom prst="rect">
            <a:avLst/>
          </a:prstGeom>
        </p:spPr>
      </p:pic>
      <p:pic>
        <p:nvPicPr>
          <p:cNvPr id="2050" name="Picture 2" descr="F:\АНИМЕ\Анимашки разные\Алфавит\Алфавит печатки\Б.девочки\3600351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184718" cy="3184718"/>
          </a:xfrm>
          <a:prstGeom prst="rect">
            <a:avLst/>
          </a:prstGeom>
          <a:noFill/>
        </p:spPr>
      </p:pic>
      <p:pic>
        <p:nvPicPr>
          <p:cNvPr id="2051" name="Picture 3" descr="F:\АНИМЕ\Анимашки разные\Алфавит\Алфавит печатки\Б.девочки\0_5dc58_b10ab7cb_L.jp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143000"/>
            <a:ext cx="2946400" cy="2946400"/>
          </a:xfrm>
          <a:prstGeom prst="rect">
            <a:avLst/>
          </a:prstGeom>
          <a:noFill/>
        </p:spPr>
      </p:pic>
      <p:pic>
        <p:nvPicPr>
          <p:cNvPr id="2052" name="Picture 4" descr="F:\АНИМЕ\Анимашки разные\Алфавит\Алфавит печатки\Б.девочки\0_8d7e7_1474f38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066800"/>
            <a:ext cx="2850764" cy="2850764"/>
          </a:xfrm>
          <a:prstGeom prst="rect">
            <a:avLst/>
          </a:prstGeom>
          <a:noFill/>
        </p:spPr>
      </p:pic>
      <p:pic>
        <p:nvPicPr>
          <p:cNvPr id="2054" name="Picture 6" descr="F:\АНИМЕ\Анимашки разные\ЖИВОТНЫЕ\животные\koshkia-137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057400"/>
            <a:ext cx="2105025" cy="1466850"/>
          </a:xfrm>
          <a:prstGeom prst="rect">
            <a:avLst/>
          </a:prstGeom>
          <a:noFill/>
        </p:spPr>
      </p:pic>
      <p:pic>
        <p:nvPicPr>
          <p:cNvPr id="2057" name="Picture 9" descr="http://img3.proshkolu.ru/content/media/pic/std/1000000/735000/734046-823791ba3beb5b9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905000"/>
            <a:ext cx="1600200" cy="1655380"/>
          </a:xfrm>
          <a:prstGeom prst="rect">
            <a:avLst/>
          </a:prstGeom>
          <a:noFill/>
        </p:spPr>
      </p:pic>
      <p:pic>
        <p:nvPicPr>
          <p:cNvPr id="2059" name="Picture 11" descr="http://s2.hostingkartinok.com/uploads/images/2012/06/9a0c309b75de9ee94e95f92371aa5e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7526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1219156457192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457200"/>
            <a:ext cx="7798487" cy="54102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звуков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371600"/>
            <a:ext cx="3429000" cy="4848509"/>
          </a:xfrm>
          <a:prstGeom prst="rect">
            <a:avLst/>
          </a:prstGeom>
          <a:noFill/>
        </p:spPr>
      </p:pic>
      <p:pic>
        <p:nvPicPr>
          <p:cNvPr id="1027" name="Picture 3" descr="J:\АНИМЕ\Анимашки разные\Алфавит\Алфавит печатки\Еще буквы\0_9e920_3740232a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334000"/>
            <a:ext cx="1702699" cy="1282700"/>
          </a:xfrm>
          <a:prstGeom prst="rect">
            <a:avLst/>
          </a:prstGeom>
          <a:noFill/>
        </p:spPr>
      </p:pic>
      <p:pic>
        <p:nvPicPr>
          <p:cNvPr id="1028" name="Picture 4" descr="J:\АНИМЕ\Анимашки разные\Алфавит\Алфавит печатки\Еще буквы\0_9e922_86f0df2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276600"/>
            <a:ext cx="1447800" cy="1551214"/>
          </a:xfrm>
          <a:prstGeom prst="rect">
            <a:avLst/>
          </a:prstGeom>
          <a:noFill/>
        </p:spPr>
      </p:pic>
      <p:pic>
        <p:nvPicPr>
          <p:cNvPr id="1029" name="Picture 5" descr="J:\АНИМЕ\Анимашки разные\Алфавит\Алфавит печатки\Еще буквы\0_9e923_285b78b9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724400"/>
            <a:ext cx="1905000" cy="1435100"/>
          </a:xfrm>
          <a:prstGeom prst="rect">
            <a:avLst/>
          </a:prstGeom>
          <a:noFill/>
        </p:spPr>
      </p:pic>
      <p:pic>
        <p:nvPicPr>
          <p:cNvPr id="1030" name="Picture 6" descr="J:\АНИМЕ\Анимашки разные\Алфавит\Алфавит печатки\Еще буквы\12975647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8200"/>
            <a:ext cx="1611923" cy="1397000"/>
          </a:xfrm>
          <a:prstGeom prst="rect">
            <a:avLst/>
          </a:prstGeom>
          <a:noFill/>
        </p:spPr>
      </p:pic>
      <p:pic>
        <p:nvPicPr>
          <p:cNvPr id="1031" name="Picture 7" descr="J:\АНИМЕ\Анимашки разные\Алфавит\Алфавит печатки\Еще буквы\30111979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876800"/>
            <a:ext cx="1746758" cy="1752600"/>
          </a:xfrm>
          <a:prstGeom prst="rect">
            <a:avLst/>
          </a:prstGeom>
          <a:noFill/>
        </p:spPr>
      </p:pic>
      <p:pic>
        <p:nvPicPr>
          <p:cNvPr id="1032" name="Picture 8" descr="J:\АНИМЕ\Анимашки разные\Алфавит\Алфавит печатки\Еще буквы\0_9e90a_8caa3401_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2971800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J:\АНИМЕ\Анимашки разные\Алфавит\Алфавит печатки\Еще буквы\0_9e904_eaef9803_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5334000"/>
            <a:ext cx="1513840" cy="1524000"/>
          </a:xfrm>
          <a:prstGeom prst="rect">
            <a:avLst/>
          </a:prstGeom>
          <a:noFill/>
        </p:spPr>
      </p:pic>
      <p:pic>
        <p:nvPicPr>
          <p:cNvPr id="1034" name="Picture 10" descr="J:\АНИМЕ\Анимашки разные\Алфавит\Алфавит печатки\Еще буквы\0_9e913_2c1c391b_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5334000"/>
            <a:ext cx="1814286" cy="1524000"/>
          </a:xfrm>
          <a:prstGeom prst="rect">
            <a:avLst/>
          </a:prstGeom>
          <a:noFill/>
        </p:spPr>
      </p:pic>
      <p:pic>
        <p:nvPicPr>
          <p:cNvPr id="1035" name="Picture 11" descr="J:\АНИМЕ\Анимашки разные\Алфавит\Алфавит печатки\Еще буквы\0_9e918_bc9383b_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3581400"/>
            <a:ext cx="1828800" cy="1905000"/>
          </a:xfrm>
          <a:prstGeom prst="rect">
            <a:avLst/>
          </a:prstGeom>
          <a:noFill/>
        </p:spPr>
      </p:pic>
      <p:pic>
        <p:nvPicPr>
          <p:cNvPr id="1036" name="Picture 12" descr="J:\АНИМЕ\Анимашки разные\Алфавит\Алфавит печатки\Буквы с прич\0_9e903_50e40cc_S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3429000"/>
            <a:ext cx="175564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2505075" cy="3333750"/>
          </a:xfrm>
          <a:prstGeom prst="rect">
            <a:avLst/>
          </a:prstGeom>
        </p:spPr>
      </p:pic>
      <p:pic>
        <p:nvPicPr>
          <p:cNvPr id="8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242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067300" cy="4343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62000" y="5334000"/>
            <a:ext cx="74676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5334000"/>
            <a:ext cx="3810000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50%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" name="Picture 2" descr="F:\АНИМЕ\Анимашки разные\МУЛЬТИКИ\mult-pict_narod_ru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143927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44958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уровень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enedelniy-krossvord22 - копия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228600"/>
            <a:ext cx="5816600" cy="4628703"/>
          </a:xfrm>
        </p:spPr>
      </p:pic>
      <p:pic>
        <p:nvPicPr>
          <p:cNvPr id="5" name="Рисунок 4" descr="ejenedelniy-krossvord22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1239716" cy="1143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46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34200" y="1752600"/>
            <a:ext cx="20574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752600"/>
            <a:ext cx="2133600" cy="1905000"/>
          </a:xfrm>
          <a:prstGeom prst="rect">
            <a:avLst/>
          </a:prstGeom>
          <a:solidFill>
            <a:schemeClr val="bg1"/>
          </a:solidFill>
          <a:ln w="76200"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itchFamily="66" charset="0"/>
              </a:rPr>
              <a:t>кроссворд</a:t>
            </a:r>
            <a:endParaRPr lang="ru-RU" sz="8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512_3be00e985468cba3346707302fc4ec9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209801"/>
            <a:ext cx="1904999" cy="990600"/>
          </a:xfrm>
        </p:spPr>
      </p:pic>
      <p:pic>
        <p:nvPicPr>
          <p:cNvPr id="5" name="Рисунок 4" descr="watermelon_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905000"/>
            <a:ext cx="1341502" cy="1600200"/>
          </a:xfrm>
          <a:prstGeom prst="rect">
            <a:avLst/>
          </a:prstGeom>
        </p:spPr>
      </p:pic>
      <p:pic>
        <p:nvPicPr>
          <p:cNvPr id="6" name="Содержимое 3" descr="512_3be00e985468cba3346707302fc4ec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600"/>
            <a:ext cx="1905000" cy="990600"/>
          </a:xfrm>
          <a:prstGeom prst="rect">
            <a:avLst/>
          </a:prstGeom>
        </p:spPr>
      </p:pic>
      <p:pic>
        <p:nvPicPr>
          <p:cNvPr id="7" name="Рисунок 6" descr="watermelon_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828800"/>
            <a:ext cx="1405383" cy="1676400"/>
          </a:xfrm>
          <a:prstGeom prst="rect">
            <a:avLst/>
          </a:prstGeom>
        </p:spPr>
      </p:pic>
      <p:pic>
        <p:nvPicPr>
          <p:cNvPr id="13" name="Рисунок 12" descr="ejenedelniy-krossvord22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038600"/>
            <a:ext cx="2672275" cy="2463800"/>
          </a:xfrm>
          <a:prstGeom prst="rect">
            <a:avLst/>
          </a:prstGeom>
        </p:spPr>
      </p:pic>
      <p:pic>
        <p:nvPicPr>
          <p:cNvPr id="1028" name="Picture 4" descr="F:\АНИМЕ\Анимашки разные\Алфавит\Алфавит печатки\Б.девочки\7100388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524000"/>
            <a:ext cx="2438400" cy="2438400"/>
          </a:xfrm>
          <a:prstGeom prst="rect">
            <a:avLst/>
          </a:prstGeom>
          <a:noFill/>
        </p:spPr>
      </p:pic>
      <p:pic>
        <p:nvPicPr>
          <p:cNvPr id="1029" name="Picture 5" descr="F:\АНИМЕ\Анимашки разные\Алфавит\Алфавит печатки\Б.девочки\0_5dc4f_fddafa2c_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2641600" cy="2641600"/>
          </a:xfrm>
          <a:prstGeom prst="rect">
            <a:avLst/>
          </a:prstGeom>
          <a:noFill/>
        </p:spPr>
      </p:pic>
      <p:pic>
        <p:nvPicPr>
          <p:cNvPr id="1030" name="Picture 6" descr="F:\АНИМЕ\Анимашки разные\Алфавит\Алфавит печатки\Б.девочки\7100388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447800"/>
            <a:ext cx="2590800" cy="2590800"/>
          </a:xfrm>
          <a:prstGeom prst="rect">
            <a:avLst/>
          </a:prstGeom>
          <a:noFill/>
        </p:spPr>
      </p:pic>
      <p:pic>
        <p:nvPicPr>
          <p:cNvPr id="1031" name="Picture 7" descr="F:\АНИМЕ\Анимашки разные\Алфавит\Алфавит печатки\Б.девочки\0_5dc4f_fddafa2c_L.jp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295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cos34t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685800"/>
            <a:ext cx="5562600" cy="5562600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</Words>
  <PresentationFormat>Экран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кроссворд</vt:lpstr>
      <vt:lpstr>кроссворд</vt:lpstr>
      <vt:lpstr>Слайд 8</vt:lpstr>
      <vt:lpstr>Слайд 9</vt:lpstr>
      <vt:lpstr>кроссворд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эдуард</cp:lastModifiedBy>
  <cp:revision>91</cp:revision>
  <dcterms:created xsi:type="dcterms:W3CDTF">2014-03-26T07:32:35Z</dcterms:created>
  <dcterms:modified xsi:type="dcterms:W3CDTF">2015-05-19T19:38:34Z</dcterms:modified>
</cp:coreProperties>
</file>