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87" r:id="rId3"/>
    <p:sldId id="315" r:id="rId4"/>
    <p:sldId id="306" r:id="rId5"/>
    <p:sldId id="288" r:id="rId6"/>
    <p:sldId id="316" r:id="rId7"/>
    <p:sldId id="307" r:id="rId8"/>
    <p:sldId id="290" r:id="rId9"/>
    <p:sldId id="317" r:id="rId10"/>
    <p:sldId id="291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9D76F-C475-4031-8970-1D0E4522813B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B2A5F-8B41-4CBD-AAFC-0599F7B6C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76400" y="4495800"/>
            <a:ext cx="5486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уровень</a:t>
            </a:r>
            <a:endParaRPr lang="ru-RU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2" descr="F:\АНИМЕ\Анимашки разные\МУЛЬТИКИ\mult-pict_narod_ru5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800475"/>
            <a:ext cx="4038600" cy="30575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7734E-6 C 0.08802 -0.0141 0.17622 -0.02821 0.23125 -0.05735 C 0.28629 -0.08626 0.30434 -0.14014 0.32934 -0.1746 C 0.35417 -0.20906 0.36667 -0.23843 0.38021 -0.26387 C 0.39358 -0.28954 0.39636 -0.30249 0.41007 -0.3284 C 0.42361 -0.35453 0.44375 -0.39569 0.46268 -0.42044 C 0.48143 -0.44542 0.5073 -0.46554 0.52205 -0.47779 C 0.53698 -0.49005 0.54271 -0.48959 0.55191 -0.49468 C 0.56129 -0.49976 0.57153 -0.50555 0.5783 -0.50855 C 0.58507 -0.51156 0.58733 -0.51133 0.59236 -0.51272 C 0.59723 -0.5141 0.60365 -0.51572 0.60799 -0.51688 C 0.61233 -0.51803 0.61511 -0.51919 0.61858 -0.51965 C 0.62223 -0.52035 0.62552 -0.52081 0.62917 -0.52104 " pathEditMode="relative" rAng="0" ptsTypes="aaaaaaaaaaaaA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3042173-affc989e5de6c6e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819400"/>
            <a:ext cx="2228850" cy="2228850"/>
          </a:xfrm>
          <a:prstGeom prst="rect">
            <a:avLst/>
          </a:prstGeom>
        </p:spPr>
      </p:pic>
      <p:pic>
        <p:nvPicPr>
          <p:cNvPr id="4" name="Рисунок 3" descr="3252376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0"/>
            <a:ext cx="2505075" cy="3333750"/>
          </a:xfrm>
          <a:prstGeom prst="rect">
            <a:avLst/>
          </a:prstGeom>
        </p:spPr>
      </p:pic>
      <p:pic>
        <p:nvPicPr>
          <p:cNvPr id="8" name="Picture 2" descr="F:\АНИМЕ\Анимашки разные\МУЛЬТИКИ\mult-pict_narod_ru5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800475"/>
            <a:ext cx="4038600" cy="30575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7734E-6 C 0.08802 -0.0141 0.17622 -0.02821 0.23125 -0.05735 C 0.28629 -0.08626 0.30434 -0.14014 0.32934 -0.1746 C 0.35417 -0.20906 0.36667 -0.23843 0.38021 -0.26387 C 0.39358 -0.28954 0.39636 -0.30249 0.41007 -0.3284 C 0.42361 -0.35453 0.44375 -0.39569 0.46268 -0.42044 C 0.48143 -0.44542 0.5073 -0.46554 0.52205 -0.47779 C 0.53698 -0.49005 0.54271 -0.48959 0.55191 -0.49468 C 0.56129 -0.49976 0.57153 -0.50555 0.5783 -0.50855 C 0.58507 -0.51156 0.58733 -0.51133 0.59236 -0.51272 C 0.59723 -0.5141 0.60365 -0.51572 0.60799 -0.51688 C 0.61233 -0.51803 0.61511 -0.51919 0.61858 -0.51965 C 0.62223 -0.52035 0.62552 -0.52081 0.62917 -0.52104 " pathEditMode="relative" rAng="0" ptsTypes="aaaaaaaaaaaaA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обот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914400"/>
            <a:ext cx="2438400" cy="3114745"/>
          </a:xfrm>
        </p:spPr>
      </p:pic>
      <p:pic>
        <p:nvPicPr>
          <p:cNvPr id="3074" name="Picture 2" descr="http://www.nnover.ru/data/uf/3379333/3/13/31310.rak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609600"/>
            <a:ext cx="2867025" cy="2762251"/>
          </a:xfrm>
          <a:prstGeom prst="rect">
            <a:avLst/>
          </a:prstGeom>
          <a:noFill/>
        </p:spPr>
      </p:pic>
      <p:pic>
        <p:nvPicPr>
          <p:cNvPr id="3076" name="Picture 4" descr="http://fb.ru/misc/i/gallery/2638/9704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3200400"/>
            <a:ext cx="3567620" cy="3105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J:\АНИМЕ\Анимашки разные\Алфавит\Алфавит печатки\Еще буквы\буквы в ботинках\0_675c5_8124bc13_L.jp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676400"/>
            <a:ext cx="4038600" cy="47725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3042173-affc989e5de6c6e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819400"/>
            <a:ext cx="2228850" cy="2228850"/>
          </a:xfrm>
          <a:prstGeom prst="rect">
            <a:avLst/>
          </a:prstGeom>
        </p:spPr>
      </p:pic>
      <p:pic>
        <p:nvPicPr>
          <p:cNvPr id="4" name="Рисунок 3" descr="3252376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0"/>
            <a:ext cx="2505075" cy="3333750"/>
          </a:xfrm>
          <a:prstGeom prst="rect">
            <a:avLst/>
          </a:prstGeom>
        </p:spPr>
      </p:pic>
      <p:pic>
        <p:nvPicPr>
          <p:cNvPr id="5" name="Picture 2" descr="F:\АНИМЕ\Анимашки разные\МУЛЬТИКИ\mult-pict_narod_ru5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800475"/>
            <a:ext cx="4038600" cy="30575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7734E-6 C 0.08802 -0.0141 0.17622 -0.02821 0.23125 -0.05735 C 0.28629 -0.08626 0.30434 -0.14014 0.32934 -0.1746 C 0.35417 -0.20906 0.36667 -0.23843 0.38021 -0.26387 C 0.39358 -0.28954 0.39636 -0.30249 0.41007 -0.3284 C 0.42361 -0.35453 0.44375 -0.39569 0.46268 -0.42044 C 0.48143 -0.44542 0.5073 -0.46554 0.52205 -0.47779 C 0.53698 -0.49005 0.54271 -0.48959 0.55191 -0.49468 C 0.56129 -0.49976 0.57153 -0.50555 0.5783 -0.50855 C 0.58507 -0.51156 0.58733 -0.51133 0.59236 -0.51272 C 0.59723 -0.5141 0.60365 -0.51572 0.60799 -0.51688 C 0.61233 -0.51803 0.61511 -0.51919 0.61858 -0.51965 C 0.62223 -0.52035 0.62552 -0.52081 0.62917 -0.52104 " pathEditMode="relative" rAng="0" ptsTypes="aaaaaaaaaaaaA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АНИМЕ\Анимашки разные\зубы\0ca15fef4c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2540283" cy="2616200"/>
          </a:xfrm>
          <a:prstGeom prst="rect">
            <a:avLst/>
          </a:prstGeom>
          <a:noFill/>
        </p:spPr>
      </p:pic>
      <p:pic>
        <p:nvPicPr>
          <p:cNvPr id="1028" name="Picture 4" descr="http://www.adshop.lt/1380-4541-thickbox/vaikiskas-skti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0"/>
            <a:ext cx="5715000" cy="5715000"/>
          </a:xfrm>
          <a:prstGeom prst="rect">
            <a:avLst/>
          </a:prstGeom>
          <a:noFill/>
        </p:spPr>
      </p:pic>
      <p:pic>
        <p:nvPicPr>
          <p:cNvPr id="1029" name="Picture 5" descr="F:\АНИМЕ\Анимашки разные\ЖИВОТНЫЕ\животные2\jivotniea-323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2895600"/>
            <a:ext cx="3048000" cy="3078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J:\АНИМЕ\Анимашки разные\Алфавит\Алфавит печатки\Еще буквы\буквы в ботинках\0_9e90c_c59f30aa_XL.jp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524000"/>
            <a:ext cx="5334000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3042173-affc989e5de6c6e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819400"/>
            <a:ext cx="2228850" cy="2228850"/>
          </a:xfrm>
          <a:prstGeom prst="rect">
            <a:avLst/>
          </a:prstGeom>
        </p:spPr>
      </p:pic>
      <p:pic>
        <p:nvPicPr>
          <p:cNvPr id="4" name="Рисунок 3" descr="3252376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0"/>
            <a:ext cx="2505075" cy="3333750"/>
          </a:xfrm>
          <a:prstGeom prst="rect">
            <a:avLst/>
          </a:prstGeom>
        </p:spPr>
      </p:pic>
      <p:pic>
        <p:nvPicPr>
          <p:cNvPr id="5" name="Picture 2" descr="F:\АНИМЕ\Анимашки разные\МУЛЬТИКИ\mult-pict_narod_ru5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800475"/>
            <a:ext cx="4038600" cy="30575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7734E-6 C 0.08802 -0.0141 0.17622 -0.02821 0.23125 -0.05735 C 0.28629 -0.08626 0.30434 -0.14014 0.32934 -0.1746 C 0.35417 -0.20906 0.36667 -0.23843 0.38021 -0.26387 C 0.39358 -0.28954 0.39636 -0.30249 0.41007 -0.3284 C 0.42361 -0.35453 0.44375 -0.39569 0.46268 -0.42044 C 0.48143 -0.44542 0.5073 -0.46554 0.52205 -0.47779 C 0.53698 -0.49005 0.54271 -0.48959 0.55191 -0.49468 C 0.56129 -0.49976 0.57153 -0.50555 0.5783 -0.50855 C 0.58507 -0.51156 0.58733 -0.51133 0.59236 -0.51272 C 0.59723 -0.5141 0.60365 -0.51572 0.60799 -0.51688 C 0.61233 -0.51803 0.61511 -0.51919 0.61858 -0.51965 C 0.62223 -0.52035 0.62552 -0.52081 0.62917 -0.52104 " pathEditMode="relative" rAng="0" ptsTypes="aaaaaaaaaaaaA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llustrators.ru/illustrations/18819_original.jpg?129883255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533400"/>
            <a:ext cx="3914775" cy="2743201"/>
          </a:xfrm>
          <a:prstGeom prst="rect">
            <a:avLst/>
          </a:prstGeom>
          <a:noFill/>
        </p:spPr>
      </p:pic>
      <p:pic>
        <p:nvPicPr>
          <p:cNvPr id="40964" name="Picture 4" descr="http://www.salonshop.ru/pictures/33828797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38945">
            <a:off x="5262532" y="300068"/>
            <a:ext cx="3581400" cy="3581400"/>
          </a:xfrm>
          <a:prstGeom prst="rect">
            <a:avLst/>
          </a:prstGeom>
          <a:noFill/>
        </p:spPr>
      </p:pic>
      <p:pic>
        <p:nvPicPr>
          <p:cNvPr id="40968" name="Picture 8" descr="http://stat21.privet.ru/lr/0c16261bef698072ba4b7acb6c12bd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3200400"/>
            <a:ext cx="2743200" cy="2956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J:\АНИМЕ\Анимашки разные\Алфавит\Алфавит печатки\Еще буквы\буквы в ботинках\0_675cd_2ef64d02_L.jp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46579">
            <a:off x="838200" y="304800"/>
            <a:ext cx="4933950" cy="69085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2</Words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эдуард</cp:lastModifiedBy>
  <cp:revision>87</cp:revision>
  <dcterms:created xsi:type="dcterms:W3CDTF">2014-03-26T07:32:35Z</dcterms:created>
  <dcterms:modified xsi:type="dcterms:W3CDTF">2015-05-19T19:38:06Z</dcterms:modified>
</cp:coreProperties>
</file>