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70" r:id="rId7"/>
    <p:sldId id="274" r:id="rId8"/>
    <p:sldId id="265" r:id="rId9"/>
    <p:sldId id="266" r:id="rId10"/>
    <p:sldId id="285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9D76F-C475-4031-8970-1D0E4522813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B2A5F-8B41-4CBD-AAFC-0599F7B6C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4;&#1089;&#1077;%20&#1087;&#1088;&#1077;&#1079;&#1077;&#1085;&#1090;&#1072;&#1094;&#1080;&#1080;\S&#1048;GNAL-TREVOG&#1048;-VN&#1048;MAN&#1048;E33(muzofon.com).mp3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file:///F:\&#1074;&#1089;&#1077;%20&#1087;&#1088;&#1077;&#1079;&#1077;&#1085;&#1090;&#1072;&#1094;&#1080;&#1080;\Skype_-_Zvuk_zvonok_muzofon.com.mp3" TargetMode="External"/><Relationship Id="rId1" Type="http://schemas.openxmlformats.org/officeDocument/2006/relationships/audio" Target="file:///F:\&#1076;&#1083;&#1103;%20&#1089;&#1072;&#1081;&#1090;&#1072;\Skype_-_Zvuk_zvonok_muzofon.com.mp3" TargetMode="External"/><Relationship Id="rId6" Type="http://schemas.openxmlformats.org/officeDocument/2006/relationships/image" Target="../media/image10.jpeg"/><Relationship Id="rId5" Type="http://schemas.openxmlformats.org/officeDocument/2006/relationships/slide" Target="slide6.xml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24400" y="685800"/>
            <a:ext cx="39495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ПОРТАЛ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ФЕИ ЗВУКОВ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F:\АНИМЕ\Анимашки разные\МУЛЬТИКИ\mult-pict_narod_ru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886200"/>
            <a:ext cx="1439278" cy="1676400"/>
          </a:xfrm>
          <a:prstGeom prst="rect">
            <a:avLst/>
          </a:prstGeom>
          <a:noFill/>
        </p:spPr>
      </p:pic>
      <p:pic>
        <p:nvPicPr>
          <p:cNvPr id="4" name="Picture 2" descr="F:\АНИМЕ\Анимашки разные\МУЛЬТИКИ\mult-pict_narod_ru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038600" y="4876800"/>
            <a:ext cx="1608722" cy="1676400"/>
          </a:xfrm>
          <a:prstGeom prst="rect">
            <a:avLst/>
          </a:prstGeom>
          <a:noFill/>
        </p:spPr>
      </p:pic>
      <p:pic>
        <p:nvPicPr>
          <p:cNvPr id="6" name="Picture 2" descr="F:\АНИМЕ\Анимашки разные\МУЛЬТИКИ\mult-pict_narod_ru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191000"/>
            <a:ext cx="1439278" cy="1676400"/>
          </a:xfrm>
          <a:prstGeom prst="rect">
            <a:avLst/>
          </a:prstGeom>
          <a:noFill/>
        </p:spPr>
      </p:pic>
      <p:pic>
        <p:nvPicPr>
          <p:cNvPr id="7" name="Picture 4" descr="K:\фея музыки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28574">
            <a:off x="3988184" y="617440"/>
            <a:ext cx="869669" cy="1014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6" name="Picture 8" descr="F:\branch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84448">
            <a:off x="-1267579" y="1825953"/>
            <a:ext cx="10627397" cy="36766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5" name="Picture 7" descr="http://a1349.phobos.apple.com/us/r1000/085/Purple/v4/3c/60/e6/3c60e6e7-dc5b-3f47-3ea3-30f2bfa65360/mzm.nvvzfdv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740990">
            <a:off x="-23266" y="3329535"/>
            <a:ext cx="2102900" cy="2102900"/>
          </a:xfrm>
          <a:prstGeom prst="rect">
            <a:avLst/>
          </a:prstGeom>
          <a:noFill/>
        </p:spPr>
      </p:pic>
      <p:pic>
        <p:nvPicPr>
          <p:cNvPr id="9" name="Picture 7" descr="http://a1349.phobos.apple.com/us/r1000/085/Purple/v4/3c/60/e6/3c60e6e7-dc5b-3f47-3ea3-30f2bfa65360/mzm.nvvzfdv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484232">
            <a:off x="1073199" y="1149398"/>
            <a:ext cx="2102900" cy="2102900"/>
          </a:xfrm>
          <a:prstGeom prst="rect">
            <a:avLst/>
          </a:prstGeom>
          <a:noFill/>
        </p:spPr>
      </p:pic>
      <p:pic>
        <p:nvPicPr>
          <p:cNvPr id="10" name="Picture 7" descr="http://a1349.phobos.apple.com/us/r1000/085/Purple/v4/3c/60/e6/3c60e6e7-dc5b-3f47-3ea3-30f2bfa65360/mzm.nvvzfdv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5314">
            <a:off x="5857659" y="-85942"/>
            <a:ext cx="2102900" cy="2102900"/>
          </a:xfrm>
          <a:prstGeom prst="rect">
            <a:avLst/>
          </a:prstGeom>
          <a:noFill/>
        </p:spPr>
      </p:pic>
      <p:pic>
        <p:nvPicPr>
          <p:cNvPr id="11" name="Picture 7" descr="http://a1349.phobos.apple.com/us/r1000/085/Purple/v4/3c/60/e6/3c60e6e7-dc5b-3f47-3ea3-30f2bfa65360/mzm.nvvzfdv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457360">
            <a:off x="4133385" y="2152186"/>
            <a:ext cx="2102900" cy="2102900"/>
          </a:xfrm>
          <a:prstGeom prst="rect">
            <a:avLst/>
          </a:prstGeom>
          <a:noFill/>
        </p:spPr>
      </p:pic>
      <p:pic>
        <p:nvPicPr>
          <p:cNvPr id="12" name="Picture 7" descr="http://a1349.phobos.apple.com/us/r1000/085/Purple/v4/3c/60/e6/3c60e6e7-dc5b-3f47-3ea3-30f2bfa65360/mzm.nvvzfdv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230163" flipH="1" flipV="1">
            <a:off x="2415949" y="1425348"/>
            <a:ext cx="1717832" cy="1717832"/>
          </a:xfrm>
          <a:prstGeom prst="rect">
            <a:avLst/>
          </a:prstGeom>
          <a:noFill/>
        </p:spPr>
      </p:pic>
      <p:pic>
        <p:nvPicPr>
          <p:cNvPr id="13" name="Picture 7" descr="http://a1349.phobos.apple.com/us/r1000/085/Purple/v4/3c/60/e6/3c60e6e7-dc5b-3f47-3ea3-30f2bfa65360/mzm.nvvzfdv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884899">
            <a:off x="2659776" y="4793376"/>
            <a:ext cx="2102900" cy="2102900"/>
          </a:xfrm>
          <a:prstGeom prst="rect">
            <a:avLst/>
          </a:prstGeom>
          <a:noFill/>
        </p:spPr>
      </p:pic>
      <p:pic>
        <p:nvPicPr>
          <p:cNvPr id="15" name="Picture 7" descr="http://a1349.phobos.apple.com/us/r1000/085/Purple/v4/3c/60/e6/3c60e6e7-dc5b-3f47-3ea3-30f2bfa65360/mzm.nvvzfdv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67105">
            <a:off x="6641516" y="3218985"/>
            <a:ext cx="2102900" cy="2102900"/>
          </a:xfrm>
          <a:prstGeom prst="rect">
            <a:avLst/>
          </a:prstGeom>
          <a:noFill/>
        </p:spPr>
      </p:pic>
      <p:pic>
        <p:nvPicPr>
          <p:cNvPr id="16" name="Picture 7" descr="http://a1349.phobos.apple.com/us/r1000/085/Purple/v4/3c/60/e6/3c60e6e7-dc5b-3f47-3ea3-30f2bfa65360/mzm.nvvzfdv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457360">
            <a:off x="7486184" y="1771185"/>
            <a:ext cx="2102900" cy="2102900"/>
          </a:xfrm>
          <a:prstGeom prst="rect">
            <a:avLst/>
          </a:prstGeom>
          <a:noFill/>
        </p:spPr>
      </p:pic>
      <p:pic>
        <p:nvPicPr>
          <p:cNvPr id="37890" name="Picture 2" descr="F:\АНИМЕ\Анимашки разные\Насекомые\насекомые2\насекомые\cricket_playing_violin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010400" y="609600"/>
            <a:ext cx="2628900" cy="2921000"/>
          </a:xfrm>
          <a:prstGeom prst="rect">
            <a:avLst/>
          </a:prstGeom>
          <a:noFill/>
        </p:spPr>
      </p:pic>
      <p:pic>
        <p:nvPicPr>
          <p:cNvPr id="37892" name="Picture 4" descr="F:\АНИМЕ\Анимашки разные\Насекомые\насекомые2\насекомые\cricket_hopping_lg_nwm.gif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5740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0444E-6 L 0.17083 -0.3052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83 -0.30527 L 0.2625 0.1720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5 0.17206 L 0.4375 -0.2164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75 -0.21646 L 0.62917 -0.4606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917 -0.46068 L 0.70417 -0.0055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417 -0.00555 L 0.95417 -0.3385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9017E-6 L -0.41042 0.04255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3042173-affc989e5de6c6e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819400"/>
            <a:ext cx="2228850" cy="2228850"/>
          </a:xfrm>
          <a:prstGeom prst="rect">
            <a:avLst/>
          </a:prstGeom>
        </p:spPr>
      </p:pic>
      <p:pic>
        <p:nvPicPr>
          <p:cNvPr id="4" name="Рисунок 3" descr="3252376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0"/>
            <a:ext cx="2505075" cy="3333750"/>
          </a:xfrm>
          <a:prstGeom prst="rect">
            <a:avLst/>
          </a:prstGeom>
        </p:spPr>
      </p:pic>
      <p:pic>
        <p:nvPicPr>
          <p:cNvPr id="5" name="Picture 2" descr="F:\АНИМЕ\Анимашки разные\МУЛЬТИКИ\mult-pict_narod_ru5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800475"/>
            <a:ext cx="4038600" cy="3057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7734E-6 C 0.08802 -0.0141 0.17622 -0.02821 0.23125 -0.05735 C 0.28629 -0.08626 0.30434 -0.14014 0.32934 -0.1746 C 0.35417 -0.20906 0.36667 -0.23843 0.38021 -0.26387 C 0.39358 -0.28954 0.39636 -0.30249 0.41007 -0.3284 C 0.42361 -0.35453 0.44375 -0.39569 0.46268 -0.42044 C 0.48143 -0.44542 0.5073 -0.46554 0.52205 -0.47779 C 0.53698 -0.49005 0.54271 -0.48959 0.55191 -0.49468 C 0.56129 -0.49976 0.57153 -0.50555 0.5783 -0.50855 C 0.58507 -0.51156 0.58733 -0.51133 0.59236 -0.51272 C 0.59723 -0.5141 0.60365 -0.51572 0.60799 -0.51688 C 0.61233 -0.51803 0.61511 -0.51919 0.61858 -0.51965 C 0.62223 -0.52035 0.62552 -0.52081 0.62917 -0.52104 " pathEditMode="relative" rAng="0" ptsTypes="aaaaaaaaaaa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kyp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19800" y="1752600"/>
            <a:ext cx="1886273" cy="1752600"/>
          </a:xfrm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24000" y="533400"/>
            <a:ext cx="6528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ПОРТАЛ ФЕИ ЗВУКОВ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7" name="Picture 3" descr="K:\АНИМЕ\грамоты\0_6d430_6b509d0a_X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886200"/>
            <a:ext cx="3016020" cy="260508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8" name="Picture 4" descr="K:\фея музыки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1447800"/>
            <a:ext cx="3714750" cy="433387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848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Печать сертификата невозможна!!!!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500_sign_whit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7400" y="1828800"/>
            <a:ext cx="4724400" cy="4724400"/>
          </a:xfrm>
          <a:effectLst>
            <a:softEdge rad="635000"/>
          </a:effectLst>
        </p:spPr>
      </p:pic>
      <p:pic>
        <p:nvPicPr>
          <p:cNvPr id="5" name="SИGNAL-TREVOGИ-VNИMANИE33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5000" y="3581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kype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67400" y="1371600"/>
            <a:ext cx="1886273" cy="1752600"/>
          </a:xfrm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981200" y="304800"/>
            <a:ext cx="6528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ПОРТАЛ ФЕИ ЗВУКОВ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7" name="Picture 3" descr="K:\АНИМЕ\грамоты\0_6d430_6b509d0a_X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886200"/>
            <a:ext cx="3016020" cy="260508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8" name="Picture 4" descr="K:\фея музыки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1447800"/>
            <a:ext cx="3714750" cy="433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фото работа с рабочего компа\143537_163918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209800"/>
            <a:ext cx="2590800" cy="2438400"/>
          </a:xfrm>
          <a:prstGeom prst="rect">
            <a:avLst/>
          </a:prstGeom>
          <a:noFill/>
        </p:spPr>
      </p:pic>
      <p:pic>
        <p:nvPicPr>
          <p:cNvPr id="2055" name="Picture 7" descr="C:\Users\user\Pictures\1335871961_gfx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29400" y="4572000"/>
            <a:ext cx="2118426" cy="2051050"/>
          </a:xfrm>
          <a:prstGeom prst="rect">
            <a:avLst/>
          </a:prstGeom>
          <a:noFill/>
        </p:spPr>
      </p:pic>
      <p:pic>
        <p:nvPicPr>
          <p:cNvPr id="9" name="Picture 7" descr="C:\Users\user\Pictures\1335871961_gfx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5800" y="4495800"/>
            <a:ext cx="2118426" cy="205105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762000" y="838200"/>
            <a:ext cx="7772400" cy="1143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ПРИЕМНАЯ ФЕИ ЗВУКОВ</a:t>
            </a:r>
            <a:endParaRPr lang="ru-RU" sz="5400" dirty="0"/>
          </a:p>
        </p:txBody>
      </p:sp>
      <p:pic>
        <p:nvPicPr>
          <p:cNvPr id="8" name="Skype_-_Zvuk_zvonok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676400" y="5791200"/>
            <a:ext cx="457200" cy="457200"/>
          </a:xfrm>
          <a:prstGeom prst="rect">
            <a:avLst/>
          </a:prstGeom>
        </p:spPr>
      </p:pic>
      <p:pic>
        <p:nvPicPr>
          <p:cNvPr id="13" name="Picture 2" descr="F:\АНИМЕ\Анимашки разные\МУЛЬТИКИ\mult-pict_narod_ru9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1524000"/>
            <a:ext cx="1439278" cy="1676400"/>
          </a:xfrm>
          <a:prstGeom prst="rect">
            <a:avLst/>
          </a:prstGeom>
          <a:noFill/>
        </p:spPr>
      </p:pic>
      <p:pic>
        <p:nvPicPr>
          <p:cNvPr id="11" name="Skype_-_Zvuk_zvonok_muzofon.co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96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9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фото работа с рабочего компа\143537_163918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209800"/>
            <a:ext cx="2590800" cy="2438400"/>
          </a:xfrm>
          <a:prstGeom prst="rect">
            <a:avLst/>
          </a:prstGeom>
          <a:noFill/>
        </p:spPr>
      </p:pic>
      <p:pic>
        <p:nvPicPr>
          <p:cNvPr id="2055" name="Picture 7" descr="C:\Users\user\Pictures\1335871961_gfx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29400" y="4572000"/>
            <a:ext cx="2118426" cy="2051050"/>
          </a:xfrm>
          <a:prstGeom prst="rect">
            <a:avLst/>
          </a:prstGeom>
          <a:noFill/>
        </p:spPr>
      </p:pic>
      <p:pic>
        <p:nvPicPr>
          <p:cNvPr id="9" name="Picture 7" descr="C:\Users\user\Pictures\1335871961_gfx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5800" y="4495800"/>
            <a:ext cx="2118426" cy="205105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762000" y="838200"/>
            <a:ext cx="7772400" cy="1143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ПРИЕМНАЯ ФЕИ ЗВУКОВ</a:t>
            </a:r>
            <a:endParaRPr lang="ru-RU" sz="5400" dirty="0"/>
          </a:p>
        </p:txBody>
      </p:sp>
      <p:pic>
        <p:nvPicPr>
          <p:cNvPr id="7" name="Picture 2" descr="F:\АНИМЕ\Анимашки разные\МУЛЬТИКИ\mult-pict_narod_ru9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524000"/>
            <a:ext cx="1439278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9242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28600"/>
            <a:ext cx="5067300" cy="43434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62000" y="5334000"/>
            <a:ext cx="7467600" cy="1066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2000" y="5334000"/>
            <a:ext cx="2209800" cy="10668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atin typeface="Comic Sans MS" pitchFamily="66" charset="0"/>
              </a:rPr>
              <a:t>25%</a:t>
            </a:r>
            <a:endParaRPr lang="ru-RU" sz="6600" dirty="0">
              <a:latin typeface="Comic Sans MS" pitchFamily="66" charset="0"/>
            </a:endParaRPr>
          </a:p>
        </p:txBody>
      </p:sp>
      <p:pic>
        <p:nvPicPr>
          <p:cNvPr id="5" name="Picture 2" descr="F:\АНИМЕ\Анимашки разные\МУЛЬТИКИ\mult-pict_narod_ru9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685800"/>
            <a:ext cx="143927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Pictures\i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629400" y="2362200"/>
            <a:ext cx="2057400" cy="2057400"/>
          </a:xfrm>
          <a:prstGeom prst="rect">
            <a:avLst/>
          </a:prstGeom>
          <a:blipFill dpi="0" rotWithShape="1">
            <a:blip r:embed="rId6">
              <a:alphaModFix amt="0"/>
            </a:blip>
            <a:srcRect/>
            <a:tile tx="0" ty="0" sx="100000" sy="100000" flip="none" algn="tl"/>
          </a:blipFill>
          <a:ln>
            <a:noFill/>
          </a:ln>
        </p:spPr>
      </p:pic>
      <p:pic>
        <p:nvPicPr>
          <p:cNvPr id="3" name="Picture 2" descr="F:\АНИМЕ\Анимашки разные\МУЛЬТИКИ\mult-pict_narod_ru9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172200" y="1447800"/>
            <a:ext cx="1608722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6400" y="4495800"/>
            <a:ext cx="5486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1 уровень</a:t>
            </a:r>
            <a:endParaRPr lang="ru-RU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2" descr="F:\АНИМЕ\Анимашки разные\МУЛЬТИКИ\mult-pict_narod_ru5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800475"/>
            <a:ext cx="4038600" cy="30575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7734E-6 C 0.08802 -0.0141 0.17622 -0.02821 0.23125 -0.05735 C 0.28629 -0.08626 0.30434 -0.14014 0.32934 -0.1746 C 0.35417 -0.20906 0.36667 -0.23843 0.38021 -0.26387 C 0.39358 -0.28954 0.39636 -0.30249 0.41007 -0.3284 C 0.42361 -0.35453 0.44375 -0.39569 0.46268 -0.42044 C 0.48143 -0.44542 0.5073 -0.46554 0.52205 -0.47779 C 0.53698 -0.49005 0.54271 -0.48959 0.55191 -0.49468 C 0.56129 -0.49976 0.57153 -0.50555 0.5783 -0.50855 C 0.58507 -0.51156 0.58733 -0.51133 0.59236 -0.51272 C 0.59723 -0.5141 0.60365 -0.51572 0.60799 -0.51688 C 0.61233 -0.51803 0.61511 -0.51919 0.61858 -0.51965 C 0.62223 -0.52035 0.62552 -0.52081 0.62917 -0.52104 " pathEditMode="relative" rAng="0" ptsTypes="aaaaaaaaaaa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23</Words>
  <PresentationFormat>Экран (4:3)</PresentationFormat>
  <Paragraphs>9</Paragraphs>
  <Slides>11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Печать сертификата невозможна!!!!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эдуард</cp:lastModifiedBy>
  <cp:revision>86</cp:revision>
  <dcterms:created xsi:type="dcterms:W3CDTF">2014-03-26T07:32:35Z</dcterms:created>
  <dcterms:modified xsi:type="dcterms:W3CDTF">2015-05-19T19:30:51Z</dcterms:modified>
</cp:coreProperties>
</file>