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285728"/>
            <a:ext cx="5105400" cy="3653986"/>
          </a:xfrm>
        </p:spPr>
        <p:txBody>
          <a:bodyPr/>
          <a:lstStyle/>
          <a:p>
            <a:pPr algn="ctr"/>
            <a:r>
              <a:rPr lang="ru-RU" sz="4800" dirty="0" smtClean="0"/>
              <a:t>Роль сказки в социально-личностном развитии детей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89590" y="5929330"/>
            <a:ext cx="4254410" cy="60351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Подготовила воспитатель: </a:t>
            </a:r>
            <a:r>
              <a:rPr lang="ru-RU" sz="1400" dirty="0" err="1" smtClean="0"/>
              <a:t>Рябеченкова</a:t>
            </a:r>
            <a:r>
              <a:rPr lang="ru-RU" sz="1400" dirty="0" smtClean="0"/>
              <a:t> Оксана Геннадьевна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User\Desktop\картинки на педсовет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1857388" cy="1595978"/>
          </a:xfrm>
          <a:prstGeom prst="rect">
            <a:avLst/>
          </a:prstGeom>
          <a:noFill/>
        </p:spPr>
      </p:pic>
      <p:pic>
        <p:nvPicPr>
          <p:cNvPr id="1035" name="Picture 11" descr="C:\Users\User\Desktop\картинки на педсовет\скачанные файлы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642918"/>
            <a:ext cx="1928826" cy="1928826"/>
          </a:xfrm>
          <a:prstGeom prst="rect">
            <a:avLst/>
          </a:prstGeom>
          <a:noFill/>
        </p:spPr>
      </p:pic>
      <p:pic>
        <p:nvPicPr>
          <p:cNvPr id="1036" name="Picture 12" descr="C:\Users\User\Desktop\картинки на педсовет\скачанные файлы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57628"/>
            <a:ext cx="3158965" cy="1681166"/>
          </a:xfrm>
          <a:prstGeom prst="rect">
            <a:avLst/>
          </a:prstGeom>
          <a:noFill/>
        </p:spPr>
      </p:pic>
      <p:pic>
        <p:nvPicPr>
          <p:cNvPr id="1037" name="Picture 13" descr="C:\Users\User\Desktop\картинки на педсовет\скачанные файл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571876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214422"/>
            <a:ext cx="3714752" cy="3414738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>«Сказка - ложь, да в ней намек, добрым молодцам урок»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А.С. Пушкин</a:t>
            </a:r>
            <a:endParaRPr lang="ru-RU" sz="2000" dirty="0"/>
          </a:p>
        </p:txBody>
      </p:sp>
      <p:pic>
        <p:nvPicPr>
          <p:cNvPr id="2050" name="Picture 2" descr="C:\Users\User\Desktop\картинки на педсовет\скачанные файлы 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176" b="9176"/>
          <a:stretch>
            <a:fillRect/>
          </a:stretch>
        </p:blipFill>
        <p:spPr bwMode="auto">
          <a:xfrm>
            <a:off x="428596" y="857232"/>
            <a:ext cx="4265508" cy="4206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артинки на педсовет\скачанные файлы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500462" cy="1969010"/>
          </a:xfrm>
          <a:prstGeom prst="rect">
            <a:avLst/>
          </a:prstGeom>
          <a:noFill/>
        </p:spPr>
      </p:pic>
      <p:pic>
        <p:nvPicPr>
          <p:cNvPr id="3075" name="Picture 3" descr="C:\Users\User\Desktop\картинки на педсовет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357562"/>
            <a:ext cx="4424455" cy="2757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картинки на педсовет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3683525" cy="2759088"/>
          </a:xfrm>
          <a:prstGeom prst="rect">
            <a:avLst/>
          </a:prstGeom>
          <a:noFill/>
        </p:spPr>
      </p:pic>
      <p:pic>
        <p:nvPicPr>
          <p:cNvPr id="4099" name="Picture 3" descr="C:\Users\User\Desktop\картинки на педсовет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04"/>
            <a:ext cx="3357586" cy="2505276"/>
          </a:xfrm>
          <a:prstGeom prst="rect">
            <a:avLst/>
          </a:prstGeom>
          <a:noFill/>
        </p:spPr>
      </p:pic>
      <p:pic>
        <p:nvPicPr>
          <p:cNvPr id="4100" name="Picture 4" descr="C:\Users\User\Desktop\картинки на педсовет\скачанные файлы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357562"/>
            <a:ext cx="4000528" cy="2996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картинки на педсовет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6072"/>
            <a:ext cx="2857520" cy="2140382"/>
          </a:xfrm>
          <a:prstGeom prst="rect">
            <a:avLst/>
          </a:prstGeom>
          <a:noFill/>
        </p:spPr>
      </p:pic>
      <p:pic>
        <p:nvPicPr>
          <p:cNvPr id="5123" name="Picture 3" descr="C:\Users\User\Desktop\картинки на педсовет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70130"/>
            <a:ext cx="2857520" cy="1901550"/>
          </a:xfrm>
          <a:prstGeom prst="rect">
            <a:avLst/>
          </a:prstGeom>
          <a:noFill/>
        </p:spPr>
      </p:pic>
      <p:pic>
        <p:nvPicPr>
          <p:cNvPr id="5124" name="Picture 4" descr="C:\Users\User\Desktop\картинки на педсовет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285992"/>
            <a:ext cx="2571768" cy="2384128"/>
          </a:xfrm>
          <a:prstGeom prst="rect">
            <a:avLst/>
          </a:prstGeom>
          <a:noFill/>
        </p:spPr>
      </p:pic>
      <p:pic>
        <p:nvPicPr>
          <p:cNvPr id="5125" name="Picture 5" descr="C:\Users\User\Desktop\картинки на педсовет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245016"/>
            <a:ext cx="2571768" cy="2384128"/>
          </a:xfrm>
          <a:prstGeom prst="rect">
            <a:avLst/>
          </a:prstGeom>
          <a:noFill/>
        </p:spPr>
      </p:pic>
      <p:pic>
        <p:nvPicPr>
          <p:cNvPr id="5126" name="Picture 6" descr="C:\Users\User\Desktop\картинки на педсовет\images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834204"/>
            <a:ext cx="2857520" cy="1780919"/>
          </a:xfrm>
          <a:prstGeom prst="rect">
            <a:avLst/>
          </a:prstGeom>
          <a:noFill/>
        </p:spPr>
      </p:pic>
      <p:pic>
        <p:nvPicPr>
          <p:cNvPr id="5127" name="Picture 7" descr="C:\Users\User\Desktop\картинки на педсовет\images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09" y="4714884"/>
            <a:ext cx="3239791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картинки на педсовет\скачанные файлы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214710" cy="2411033"/>
          </a:xfrm>
          <a:prstGeom prst="rect">
            <a:avLst/>
          </a:prstGeom>
          <a:noFill/>
        </p:spPr>
      </p:pic>
      <p:pic>
        <p:nvPicPr>
          <p:cNvPr id="6147" name="Picture 3" descr="C:\Users\User\Desktop\картинки на педсовет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290"/>
            <a:ext cx="3143272" cy="2850255"/>
          </a:xfrm>
          <a:prstGeom prst="rect">
            <a:avLst/>
          </a:prstGeom>
          <a:noFill/>
        </p:spPr>
      </p:pic>
      <p:pic>
        <p:nvPicPr>
          <p:cNvPr id="6148" name="Picture 4" descr="C:\Users\User\Desktop\картинки на педсовет\images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214686"/>
            <a:ext cx="3214710" cy="3214710"/>
          </a:xfrm>
          <a:prstGeom prst="rect">
            <a:avLst/>
          </a:prstGeom>
          <a:noFill/>
        </p:spPr>
      </p:pic>
      <p:pic>
        <p:nvPicPr>
          <p:cNvPr id="6149" name="Picture 5" descr="C:\Users\User\Desktop\картинки на педсовет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00438"/>
            <a:ext cx="3616968" cy="2376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картинки на педсовет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714644" cy="2702579"/>
          </a:xfrm>
          <a:prstGeom prst="rect">
            <a:avLst/>
          </a:prstGeom>
          <a:noFill/>
        </p:spPr>
      </p:pic>
      <p:pic>
        <p:nvPicPr>
          <p:cNvPr id="7171" name="Picture 3" descr="C:\Users\User\Desktop\картинки на педсовет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3364309" cy="2228855"/>
          </a:xfrm>
          <a:prstGeom prst="rect">
            <a:avLst/>
          </a:prstGeom>
          <a:noFill/>
        </p:spPr>
      </p:pic>
      <p:pic>
        <p:nvPicPr>
          <p:cNvPr id="7172" name="Picture 4" descr="C:\Users\User\Desktop\картинки на педсовет\images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57166"/>
            <a:ext cx="3500462" cy="2229832"/>
          </a:xfrm>
          <a:prstGeom prst="rect">
            <a:avLst/>
          </a:prstGeom>
          <a:noFill/>
        </p:spPr>
      </p:pic>
      <p:pic>
        <p:nvPicPr>
          <p:cNvPr id="7173" name="Picture 5" descr="C:\Users\User\Desktop\картинки на педсовет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037472"/>
            <a:ext cx="2857520" cy="2672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357298"/>
            <a:ext cx="5105400" cy="340156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29</Words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Роль сказки в социально-личностном развитии детей</vt:lpstr>
      <vt:lpstr>Слайд 2</vt:lpstr>
      <vt:lpstr>«Сказка - ложь, да в ней намек, добрым молодцам урок»  А.С. Пушкин</vt:lpstr>
      <vt:lpstr>Слайд 4</vt:lpstr>
      <vt:lpstr>Слайд 5</vt:lpstr>
      <vt:lpstr>Слайд 6</vt:lpstr>
      <vt:lpstr>Слайд 7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сказки в социально-личностном развитии детей</dc:title>
  <dc:creator>User</dc:creator>
  <cp:lastModifiedBy>User</cp:lastModifiedBy>
  <cp:revision>4</cp:revision>
  <dcterms:created xsi:type="dcterms:W3CDTF">2015-04-04T10:42:37Z</dcterms:created>
  <dcterms:modified xsi:type="dcterms:W3CDTF">2015-04-04T11:14:01Z</dcterms:modified>
</cp:coreProperties>
</file>