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60" r:id="rId7"/>
    <p:sldId id="264" r:id="rId8"/>
    <p:sldId id="259" r:id="rId9"/>
    <p:sldId id="265" r:id="rId10"/>
    <p:sldId id="266" r:id="rId11"/>
    <p:sldId id="269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3" autoAdjust="0"/>
    <p:restoredTop sz="91117" autoAdjust="0"/>
  </p:normalViewPr>
  <p:slideViewPr>
    <p:cSldViewPr snapToGrid="0">
      <p:cViewPr varScale="1">
        <p:scale>
          <a:sx n="40" d="100"/>
          <a:sy n="40" d="100"/>
        </p:scale>
        <p:origin x="-97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BEB-6F68-4C36-9003-C0CD731BCB1C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73CA-9343-40D1-9121-DF714002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1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BEB-6F68-4C36-9003-C0CD731BCB1C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73CA-9343-40D1-9121-DF714002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2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BEB-6F68-4C36-9003-C0CD731BCB1C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73CA-9343-40D1-9121-DF714002820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333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BEB-6F68-4C36-9003-C0CD731BCB1C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73CA-9343-40D1-9121-DF714002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30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BEB-6F68-4C36-9003-C0CD731BCB1C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73CA-9343-40D1-9121-DF714002820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5492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BEB-6F68-4C36-9003-C0CD731BCB1C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73CA-9343-40D1-9121-DF714002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81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BEB-6F68-4C36-9003-C0CD731BCB1C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73CA-9343-40D1-9121-DF714002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05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BEB-6F68-4C36-9003-C0CD731BCB1C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73CA-9343-40D1-9121-DF714002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9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BEB-6F68-4C36-9003-C0CD731BCB1C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73CA-9343-40D1-9121-DF714002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82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BEB-6F68-4C36-9003-C0CD731BCB1C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73CA-9343-40D1-9121-DF714002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8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BEB-6F68-4C36-9003-C0CD731BCB1C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73CA-9343-40D1-9121-DF714002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54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BEB-6F68-4C36-9003-C0CD731BCB1C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73CA-9343-40D1-9121-DF714002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1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BEB-6F68-4C36-9003-C0CD731BCB1C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73CA-9343-40D1-9121-DF714002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BEB-6F68-4C36-9003-C0CD731BCB1C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73CA-9343-40D1-9121-DF714002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8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BEB-6F68-4C36-9003-C0CD731BCB1C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73CA-9343-40D1-9121-DF714002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29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5BEB-6F68-4C36-9003-C0CD731BCB1C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73CA-9343-40D1-9121-DF714002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7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5BEB-6F68-4C36-9003-C0CD731BCB1C}" type="datetimeFigureOut">
              <a:rPr lang="ru-RU" smtClean="0"/>
              <a:t>17.06.2015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F473CA-9343-40D1-9121-DF7140028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3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azumniki.ru/images/articles/audio_video/urokis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98" y="295199"/>
            <a:ext cx="8574252" cy="65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8997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eposedu.ru/wp-content/uploads/2012/10/P1150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5" y="0"/>
            <a:ext cx="103055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publishernews.ru/images/PressReleases/press_r_ACC5CD65-AD55-47FA-9318-FC49867E1E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530" y="0"/>
            <a:ext cx="1713470" cy="17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1784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0.liveinternet.ru/images/attach/b/3/18/711/18711648_1203793063_Schooner_Head_Acadia_National_Park_Ma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2" y="146542"/>
            <a:ext cx="9252870" cy="671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publishernews.ru/images/PressReleases/press_r_ACC5CD65-AD55-47FA-9318-FC49867E1E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718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ammlers.ru/Calendars/Posters/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6" y="0"/>
            <a:ext cx="74634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796" y="0"/>
            <a:ext cx="2859272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551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ublishernews.ru/images/PressReleases/press_r_ACC5CD65-AD55-47FA-9318-FC49867E1E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900igr.net/datas/okruzhajuschij-mir/Beregite-vodu/0006-006-Beregite-vo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7299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9254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achestvo.ru/netcat_files/Image/%D0%B2%D0%BE%D0%B4%D0%B0.%D0%B4%D0%BE%D0%B6%D0%B4%D0%B5%D0%B2%D0%B0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338119" cy="33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t.gdefon.com/wallpapers_preview/wallpapers/245766_(www.GdeFon.ru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19" y="1"/>
            <a:ext cx="4383972" cy="332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open.az/uploads/posts/2008-11/1228036639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0340"/>
            <a:ext cx="5238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go1.imgsmail.ru/imgpreview?key=3a2032a5a8d28bc6&amp;mb=imgdb_preview_6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976" y="3320339"/>
            <a:ext cx="4608115" cy="349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publishernews.ru/images/PressReleases/press_r_ACC5CD65-AD55-47FA-9318-FC49867E1ED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34" y="231420"/>
            <a:ext cx="2066937" cy="20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9706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datas/okruzhajuschij-mir/Sostojanija-vody/0006-006-Kakaja-byvaet-v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8" y="98855"/>
            <a:ext cx="9144000" cy="649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ublishernews.ru/images/PressReleases/press_r_ACC5CD65-AD55-47FA-9318-FC49867E1E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996" y="466469"/>
            <a:ext cx="2400299" cy="24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8695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datai/okruzhajuschij-mir/Sostojanija-vody/0016-020-Beregite-vo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31" y="568411"/>
            <a:ext cx="8178109" cy="60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ublishernews.ru/images/PressReleases/press_r_ACC5CD65-AD55-47FA-9318-FC49867E1E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974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900igr.net/datas/prazdniki/Vsemirnyj-Den-vody/0019-019-Beregite-vo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42" y="420130"/>
            <a:ext cx="9144000" cy="615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ublishernews.ru/images/PressReleases/press_r_ACC5CD65-AD55-47FA-9318-FC49867E1E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142" y="0"/>
            <a:ext cx="276885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6108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i/ekologija/Okhrana-vody/0005-009-Zagrjaznenie-vo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71" y="3361299"/>
            <a:ext cx="5231971" cy="349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itewater.ru/images/water_pollution_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1299"/>
            <a:ext cx="5231971" cy="349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ater2you.ru/files/waterman/articles/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3" y="370703"/>
            <a:ext cx="9136706" cy="29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publishernews.ru/images/PressReleases/press_r_ACC5CD65-AD55-47FA-9318-FC49867E1ED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281" y="185351"/>
            <a:ext cx="2857500" cy="317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7299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900igr.net/datas/okruzhajuschij-mir/Svojstva-vody/0029-029-Beregite-vo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8" y="218431"/>
            <a:ext cx="9144000" cy="663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ublishernews.ru/images/PressReleases/press_r_ACC5CD65-AD55-47FA-9318-FC49867E1E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288" y="218431"/>
            <a:ext cx="263705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2087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etsadmickeymouse.ru/98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7" y="293716"/>
            <a:ext cx="8619831" cy="598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publishernews.ru/images/PressReleases/press_r_ACC5CD65-AD55-47FA-9318-FC49867E1E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7754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морарь</dc:creator>
  <cp:lastModifiedBy>RePack by Diakov</cp:lastModifiedBy>
  <cp:revision>16</cp:revision>
  <dcterms:created xsi:type="dcterms:W3CDTF">2015-02-10T15:35:21Z</dcterms:created>
  <dcterms:modified xsi:type="dcterms:W3CDTF">2015-06-17T20:20:16Z</dcterms:modified>
</cp:coreProperties>
</file>