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2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 коммуникативной компетенции.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Воробьева Наталья Владимировна</a:t>
            </a:r>
          </a:p>
          <a:p>
            <a:pPr algn="r"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д/с№30«Ладушки»</a:t>
            </a:r>
          </a:p>
          <a:p>
            <a:pPr algn="r"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Софрино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67225"/>
            <a:ext cx="2590800" cy="2390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4273" y="-77700"/>
            <a:ext cx="2590800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 компетентность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7526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сложным интегративным, целостным психическим образованием, определяющим успешность в социальной и профессиональной среде. В структуре коммуникативной компетентности можно выделить три составляющие: понятийную, включающую в себя знания об эффективном общении; 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операциональную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включающую в себя коммуникативные умения, адекватные конкретным коммуникативным ситуациям;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мотивационно-личностную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содержащую позиции и качества, необходимые для осуществления эффективного общения.  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54338"/>
            <a:ext cx="3276600" cy="2646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8562">
            <a:off x="-26856" y="-1475"/>
            <a:ext cx="2381467" cy="20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827088"/>
            <a:ext cx="792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коммуникативной компетентности состоит из следующих компонентов: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Мотивационный аспект (готовность к проявлению компетентности);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Когнитивный аспект (владение знанием содержания компетентности);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Поведенческий аспект (опыт проявления компетентности в различных стандартных и нестандартных ситуациях);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Ценностно-смысловой аспект (отношение к содержанию компетентности и объекту ее приложения);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Эмоционально-волевой аспект (эмоционально-волевая регуляция процесса и результата проявления компетентности).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модель коммуникативной компетенции можно представить в следующей таблице: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0"/>
            <a:ext cx="2133600" cy="2337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5838">
            <a:off x="-12781" y="-7351"/>
            <a:ext cx="1750546" cy="16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18982"/>
              </p:ext>
            </p:extLst>
          </p:nvPr>
        </p:nvGraphicFramePr>
        <p:xfrm>
          <a:off x="152400" y="682165"/>
          <a:ext cx="8839199" cy="6175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362"/>
                <a:gridCol w="2113551"/>
                <a:gridCol w="2361738"/>
                <a:gridCol w="2498548"/>
              </a:tblGrid>
              <a:tr h="514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Составляющие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Понятийная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составляющая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Операциональная составляющая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Мотивационно- личностная составляющая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</a:tr>
              <a:tr h="19251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Когнитивный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знания о техниках эффективного общения;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осознание возможных реакций партнера;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-анализ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конкретной ситуации общения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умение применять знания о техниках эффективного общения;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умение предвидеть реакции партнеров на ситуацию взаимодействия;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-учет позиции партнера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диалогическая направленность в общении;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склонность к конструктивному разрешению конфликтной ситуации (склонность к сотрудничеству);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</a:tr>
              <a:tr h="176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Аффективный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осознание собственных чувств и эмоциональных переживаний в ситуации общения;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понимание эмоционального состояния партнера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умение управлять собственным эмоциональным состоянием, контролировать эмоции;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сочувствие, сопереживание партнеру;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-эмпатичность (способность к эмпатии);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способность к децентрации;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развитая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рефлексивность;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прогностические способности;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5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Поведенческий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выстраивание общения на основе знаний о возрастных, индивидуальных, эмоциональных особенностях партнера;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выбор оптимального ситуации стиля общения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взаимодействие на основе сотрудничества;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умение встать на сторону партнера;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умения компетентного разрешения конфликтов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7" marR="35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высокий уровень коммуникативной толерантности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Структурная модель коммуникативной компетентности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751344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Анализируя</a:t>
            </a:r>
            <a:r>
              <a:rPr lang="ru-RU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структурную </a:t>
            </a:r>
            <a:r>
              <a:rPr lang="ru-RU" b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коммуникативной компетентности 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сделать вывод: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Педагог, не обладающий достаточным уровнем коммуникативной компетентности, не способен реализовать личностно-ориентированные образовательные технологии, не готов гибко управлять процессом в ходе обучения и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воспитания, 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содействовать взаимопониманию, применять коммуникативные технологии. Наблюдается зависимость от коммуникативной компетентности морально-психологического климата, демократизма и гуманизма общения, эффективности общения с точки зрения решения проблем, результативности установления контактов, удовлетворенности педагога и воспитанников своим трудом.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8600"/>
            <a:ext cx="3657600" cy="2357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2041" y="4114800"/>
            <a:ext cx="365760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Коммуникативно компетентный воспитатель!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931162" cy="16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500" y="3810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Следовательно, </a:t>
            </a:r>
            <a:r>
              <a:rPr lang="ru-RU" b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профессиональной деятельности педагогов зависит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большого количества факторов. Среди них особое место занимает коммуникативная компетентность.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 компетентность составляет ядро профессионализма педагога. Это способность выслушивать и принимать во внимание мнения других людей, участвовать в дискуссии и защищать свою точку зрения, выступать на публике, устанавливать и поддерживать контакты, принимать решения, вести переговоры, работать в команде и сотрудничать.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Развитие коммуникативной компетентности педагога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необходимо в устном и письменном общении, порождении и восприятии текста, деловой переписке, делопроизводстве,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иноязычном общении </a:t>
            </a:r>
            <a:r>
              <a:rPr lang="ru-RU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решении коммуникативных задач. Педагог, обладающий коммуникативной компетентностью, умеет вступать в коммуникацию, непринужденно общаться, достигать желаемых результатов в общении с людьми, избегая при этом нежелательных эффектов. Такой педагог владеет коллективной профессиональной деятельностью и приемами профессионального общения.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05314"/>
            <a:ext cx="1257300" cy="164788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25581">
            <a:off x="60851" y="-6926"/>
            <a:ext cx="1196614" cy="11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609600"/>
            <a:ext cx="762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своевременное определение понятия модели коммуникативной компетентности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содержания ее составляющих – это первые шаги на пути решения проблемы формирования и развития компетентности педагогов профессионалов, в частности, педагогической направленности. Как подчеркивает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Ю.Г.Татур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компетентность, по сути, потенциальна, она проявляется в деятельности и имеет особенность развиваться в деятельности. Именно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 процессе профессионального обучения есть возможность целенаправленного и планомерного развития коммуникативной компетентности педагога специалиста.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97506"/>
            <a:ext cx="4800600" cy="32058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90" y="5500238"/>
            <a:ext cx="1728061" cy="13577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6521">
            <a:off x="51553" y="49464"/>
            <a:ext cx="1772596" cy="15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6781800" cy="556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91000"/>
            <a:ext cx="2590800" cy="2390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300" y="0"/>
            <a:ext cx="2247900" cy="20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338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Модели коммуникативной компетенции.</vt:lpstr>
      <vt:lpstr>Коммуникативная компетентность,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Asus</cp:lastModifiedBy>
  <cp:revision>17</cp:revision>
  <dcterms:created xsi:type="dcterms:W3CDTF">2013-10-20T14:43:13Z</dcterms:created>
  <dcterms:modified xsi:type="dcterms:W3CDTF">2015-05-17T10:56:54Z</dcterms:modified>
</cp:coreProperties>
</file>