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0" r:id="rId8"/>
    <p:sldId id="263" r:id="rId9"/>
    <p:sldId id="266" r:id="rId10"/>
    <p:sldId id="267" r:id="rId11"/>
    <p:sldId id="269" r:id="rId12"/>
    <p:sldId id="270" r:id="rId13"/>
    <p:sldId id="271" r:id="rId14"/>
    <p:sldId id="272" r:id="rId15"/>
    <p:sldId id="268" r:id="rId16"/>
    <p:sldId id="261" r:id="rId17"/>
    <p:sldId id="265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1225-2761-4BA4-821E-0B9EFE317952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4970-5851-424B-B284-A9EFCB27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ru/imgres?q=%D1%84%D0%BE%D1%82%D0%BE+%D0%B4%D0%B5%D1%80%D0%B5%D0%B2%D0%BD%D1%8F+%D1%84%D0%B8%D0%BB%D0%B8%D0%BC%D0%BE%D0%BD%D0%BE%D0%B2%D0%BE&amp;newwindow=1&amp;hl=ru&amp;biw=1008&amp;bih=521&amp;tbm=isch&amp;tbnid=J55xv3Vj2sX4hM:&amp;imgrefurl=http://culture.ru/press-centre/events/7588/&amp;docid=XmMNmQC3OTBrfM&amp;imgurl=http://culture.ru/ru/uploads/media/news/0001/15/thumb_14142_news_eventsBillboard.jpeg&amp;w=319&amp;h=319&amp;ei=WpypUY7PKMml4gT06ICYAQ&amp;zoom=1&amp;iact=hc&amp;vpx=2&amp;vpy=93&amp;dur=1087&amp;hovh=225&amp;hovw=225&amp;tx=99&amp;ty=109&amp;page=5&amp;tbnh=134&amp;tbnw=155&amp;start=76&amp;ndsp=24&amp;ved=1t:429,r:88,s:0,i:346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q=%D1%84%D0%BE%D1%82%D0%BE+%D0%B4%D0%B5%D1%80%D0%B5%D0%B2%D0%BD%D1%8F+%D1%84%D0%B8%D0%BB%D0%B8%D0%BC%D0%BE%D0%BD%D0%BE%D0%B2%D0%BE&amp;newwindow=1&amp;hl=ru&amp;biw=1008&amp;bih=521&amp;tbm=isch&amp;tbnid=tse2EtIwCu3ZCM:&amp;imgrefurl=http://trojza.blogspot.com/2012/09/200.html&amp;docid=lHjfq08cxgLDzM&amp;imgurl=http://1.bp.blogspot.com/-XbpiV_OgPC4/UER0t1LylmI/AAAAAAAAFgI/Y8CnSNGEYFM/s640/SAM_7884.jpg&amp;w=1600&amp;h=1065&amp;ei=WpypUY7PKMml4gT06ICYAQ&amp;zoom=1&amp;iact=hc&amp;vpx=2&amp;vpy=154&amp;dur=140&amp;hovh=183&amp;hovw=275&amp;tx=101&amp;ty=103&amp;page=2&amp;tbnh=124&amp;tbnw=207&amp;start=16&amp;ndsp=22&amp;ved=1t:429,r:27,s:0,i:163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E%D0%BD%D1%87%D0%B0%D1%80%D0%BD%D0%BE%D0%B5_%D0%BF%D1%80%D0%BE%D0%B8%D0%B7%D0%B2%D0%BE%D0%B4%D1%81%D1%82%D0%B2%D0%BE" TargetMode="External"/><Relationship Id="rId13" Type="http://schemas.openxmlformats.org/officeDocument/2006/relationships/image" Target="../media/image9.jpeg"/><Relationship Id="rId3" Type="http://schemas.openxmlformats.org/officeDocument/2006/relationships/hyperlink" Target="http://ru.wikipedia.org/wiki/%D0%9E%D0%B4%D0%BE%D0%B5%D0%B2%D1%81%D0%BA%D0%B8%D0%B9_%D1%80%D0%B0%D0%B9%D0%BE%D0%BD_%D0%A2%D1%83%D0%BB%D1%8C%D1%81%D0%BA%D0%BE%D0%B9_%D0%BE%D0%B1%D0%BB%D0%B0%D1%81%D1%82%D0%B8" TargetMode="External"/><Relationship Id="rId7" Type="http://schemas.openxmlformats.org/officeDocument/2006/relationships/hyperlink" Target="http://ru.wikipedia.org/wiki/XIX_%D0%B2%D0%B5%D0%BA" TargetMode="External"/><Relationship Id="rId12" Type="http://schemas.openxmlformats.org/officeDocument/2006/relationships/image" Target="../media/image8.jpeg"/><Relationship Id="rId2" Type="http://schemas.openxmlformats.org/officeDocument/2006/relationships/hyperlink" Target="http://ru.wikipedia.org/wiki/%D0%9D%D0%B0%D1%80%D0%BE%D0%B4%D0%BD%D1%8B%D0%B5_%D1%85%D1%83%D0%B4%D0%BE%D0%B6%D0%B5%D1%81%D1%82%D0%B2%D0%B5%D0%BD%D0%BD%D1%8B%D0%B5_%D0%BF%D1%80%D0%BE%D0%BC%D1%8B%D1%81%D0%BB%D1%8B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1960" TargetMode="External"/><Relationship Id="rId11" Type="http://schemas.openxmlformats.org/officeDocument/2006/relationships/hyperlink" Target="http://ru.wikipedia.org/wiki/XVI_%D0%B2%D0%B5%D0%BA" TargetMode="External"/><Relationship Id="rId5" Type="http://schemas.openxmlformats.org/officeDocument/2006/relationships/hyperlink" Target="http://ru.wikipedia.org/w/index.php?title=%D0%A4%D0%B8%D0%BB%D0%B8%D0%BC%D0%BE%D0%BD%D0%BE%D0%B2%D0%BE_(%D0%A2%D1%83%D0%BB%D1%8C%D1%81%D0%BA%D0%B0%D1%8F_%D0%BE%D0%B1%D0%BB%D0%B0%D1%81%D1%82%D1%8C)&amp;action=edit&amp;redlink=1" TargetMode="External"/><Relationship Id="rId10" Type="http://schemas.openxmlformats.org/officeDocument/2006/relationships/hyperlink" Target="http://ru.wikipedia.org/wiki/%D0%9E%D0%B4%D0%BE%D0%B5%D0%B2" TargetMode="External"/><Relationship Id="rId4" Type="http://schemas.openxmlformats.org/officeDocument/2006/relationships/hyperlink" Target="http://ru.wikipedia.org/wiki/%D0%A2%D1%83%D0%BB%D1%8C%D1%81%D0%BA%D0%B0%D1%8F_%D0%BE%D0%B1%D0%BB%D0%B0%D1%81%D1%82%D1%8C" TargetMode="External"/><Relationship Id="rId9" Type="http://schemas.openxmlformats.org/officeDocument/2006/relationships/hyperlink" Target="http://ru.wikipedia.org/w/index.php?title=%D0%91%D0%B5%D0%BB%D0%B0%D1%8F_%D0%B3%D0%BB%D0%B8%D0%BD%D0%B0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1%D0%B2%D0%B8%D1%81%D1%82%D1%83%D0%BB%D1%8C%D0%BA%D0%B0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ФИЛИМОНОВСКАЯ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ИГРУШКА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572140"/>
            <a:ext cx="7715304" cy="1000132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( Для старших  дошкольников )</a:t>
            </a:r>
          </a:p>
          <a:p>
            <a:r>
              <a:rPr lang="ru-RU" sz="19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Подготовила : воспитатель  МДОУ «Детский сад  № 15 «Ручеёк»</a:t>
            </a:r>
          </a:p>
          <a:p>
            <a:r>
              <a:rPr lang="ru-RU" sz="1900" b="1" dirty="0" err="1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Афонина</a:t>
            </a:r>
            <a:r>
              <a:rPr lang="ru-RU" sz="19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Марина  Николаевна</a:t>
            </a:r>
            <a:endParaRPr lang="ru-RU" sz="19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Рисунок 3" descr="images (4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928802"/>
            <a:ext cx="5214974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                                  Роспись игрушки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После обжига начинают расписывать игрушку. Сначала наводят 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жёлтые 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полоски и пятна, потом их обводят красным "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пёрышком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", потом 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зелёным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, синим, иногда фиолетовым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Кроме того, мастерицы варьируют цвет. Ложится синий мазок на 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жёлтый 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- получается 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зелёный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, красный на 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жёлтый даёт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, как здесь говорят, "</a:t>
            </a:r>
            <a:r>
              <a:rPr lang="ru-RU" sz="2000" dirty="0" err="1">
                <a:solidFill>
                  <a:srgbClr val="002060"/>
                </a:solidFill>
                <a:latin typeface="Georgia" pitchFamily="18" charset="0"/>
              </a:rPr>
              <a:t>жарный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" (оранжевый). Роспись строится по традиционной схеме: бегут по форме цветные полоски, чередуются со звучными локальными пятнами. Бывают и более сложные узоры, особенно на юбках барынь: ветвистая 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«ёлочка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", яркая "ягодка", лучистая "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звёздочка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", или "солнышко", сверкают, сплетаются в радостные узорные соцветия.</a:t>
            </a:r>
            <a:r>
              <a:rPr lang="ru-RU" sz="2000" u="sng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u="sng" dirty="0">
                <a:solidFill>
                  <a:srgbClr val="C00000"/>
                </a:solidFill>
                <a:latin typeface="Georgia" pitchFamily="18" charset="0"/>
              </a:rPr>
              <a:t>Круг</a:t>
            </a:r>
            <a:r>
              <a:rPr lang="ru-RU" sz="2000" u="sng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Georgia" pitchFamily="18" charset="0"/>
              </a:rPr>
              <a:t>обозначает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Georgia" pitchFamily="18" charset="0"/>
              </a:rPr>
              <a:t>в росписи солнце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2000" u="sng" dirty="0">
                <a:solidFill>
                  <a:srgbClr val="C00000"/>
                </a:solidFill>
                <a:latin typeface="Georgia" pitchFamily="18" charset="0"/>
              </a:rPr>
              <a:t>треугольник</a:t>
            </a:r>
            <a:r>
              <a:rPr lang="ru-RU" sz="2000" dirty="0">
                <a:solidFill>
                  <a:srgbClr val="C00000"/>
                </a:solidFill>
                <a:latin typeface="Georgia" pitchFamily="18" charset="0"/>
              </a:rPr>
              <a:t> - землю, </a:t>
            </a:r>
            <a:r>
              <a:rPr lang="ru-RU" sz="2000" u="sng" dirty="0" smtClean="0">
                <a:solidFill>
                  <a:srgbClr val="C00000"/>
                </a:solidFill>
                <a:latin typeface="Georgia" pitchFamily="18" charset="0"/>
              </a:rPr>
              <a:t>ёлочки </a:t>
            </a:r>
            <a:r>
              <a:rPr lang="ru-RU" sz="2000" u="sng" dirty="0">
                <a:solidFill>
                  <a:srgbClr val="C00000"/>
                </a:solidFill>
                <a:latin typeface="Georgia" pitchFamily="18" charset="0"/>
              </a:rPr>
              <a:t>и ростки 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- </a:t>
            </a:r>
            <a:r>
              <a:rPr lang="ru-RU" sz="2000" dirty="0">
                <a:solidFill>
                  <a:srgbClr val="C00000"/>
                </a:solidFill>
                <a:latin typeface="Georgia" pitchFamily="18" charset="0"/>
              </a:rPr>
              <a:t>символ растительности и жизни. 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Все эти узоры напоминают о связях человека и природы. Несмотря на то, что орнамент и колорит росписи очень просты, игрушки после росписи выглядят очень яркими и праздничными, выразительными и добродушными. Лица фигурок всегда остаются белыми, и лишь небольшими штрихами и точками намечаются глаза, рот, нос.</a:t>
            </a:r>
            <a:endParaRPr lang="ru-RU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Филимоновские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узоры бывают простые и сложные.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Простые состоят из цветных чередующихся полос.</a:t>
            </a:r>
            <a:endParaRPr lang="ru-RU" dirty="0"/>
          </a:p>
        </p:txBody>
      </p:sp>
      <p:pic>
        <p:nvPicPr>
          <p:cNvPr id="3" name="il_fi" descr="http://festival.1september.ru/articles/102252/img4.jpg"/>
          <p:cNvPicPr>
            <a:picLocks/>
          </p:cNvPicPr>
          <p:nvPr/>
        </p:nvPicPr>
        <p:blipFill>
          <a:blip r:embed="rId2"/>
          <a:srcRect t="7946" r="1438" b="54973"/>
          <a:stretch>
            <a:fillRect/>
          </a:stretch>
        </p:blipFill>
        <p:spPr bwMode="auto">
          <a:xfrm>
            <a:off x="1000100" y="2571744"/>
            <a:ext cx="7143800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Роспись козлика простым узором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1 (2)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2571768" cy="2428892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4" name="Рисунок 3" descr="1 (9а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857364"/>
            <a:ext cx="2357454" cy="2500330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1 (11)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142984"/>
            <a:ext cx="2286016" cy="2357454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6" name="Рисунок 5" descr="1 (12)а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14818"/>
            <a:ext cx="3143272" cy="2357454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7" name="Рисунок 6" descr="1 (13)а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4143380"/>
            <a:ext cx="2928958" cy="2500330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СЛОЖНЫМИ  УЗОРАМИ УКРАШАЛИ фигурки людей.</a:t>
            </a:r>
            <a:endParaRPr lang="ru-RU" dirty="0"/>
          </a:p>
        </p:txBody>
      </p:sp>
      <p:pic>
        <p:nvPicPr>
          <p:cNvPr id="3" name="rg_hi" descr="http://t1.gstatic.com/images?q=tbn:ANd9GcQW1ifj2l5rgv95t8LHzLUckOVXhPSRhfVgPLyJKIH_JnsJ261iwA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Сложные узоры это: ветвистая «елочка», «солнышко». </a:t>
            </a:r>
            <a:endParaRPr lang="ru-RU" dirty="0"/>
          </a:p>
        </p:txBody>
      </p:sp>
      <p:pic>
        <p:nvPicPr>
          <p:cNvPr id="3" name="il_fi" descr="http://festival.1september.ru/articles/102252/img4.jpg"/>
          <p:cNvPicPr>
            <a:picLocks/>
          </p:cNvPicPr>
          <p:nvPr/>
        </p:nvPicPr>
        <p:blipFill>
          <a:blip r:embed="rId2"/>
          <a:srcRect t="45142" r="1025" b="16976"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ln w="76200" cap="flat" cmpd="sng" algn="ctr">
            <a:solidFill>
              <a:schemeClr val="accent6"/>
            </a:solidFill>
            <a:prstDash val="solid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01122" cy="2928958"/>
          </a:xfrm>
          <a:prstGeom prst="ribb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Все игрушки очень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весёлые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, и когда их много - это праздник. Когда смотришь на собранные вместе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филимоновские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игрушки, то невольно появляется радостное настроение.</a:t>
            </a:r>
          </a:p>
        </p:txBody>
      </p:sp>
      <p:pic>
        <p:nvPicPr>
          <p:cNvPr id="3" name="Рисунок 2" descr="загруженное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214686"/>
            <a:ext cx="4071966" cy="342902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5" name="Рисунок 4" descr="images (4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286124"/>
            <a:ext cx="4143404" cy="32861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4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52"/>
            <a:ext cx="2857520" cy="314327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3" name="Рисунок 2" descr="images (5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714752"/>
            <a:ext cx="2786082" cy="292894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4" name="Рисунок 3" descr="images (4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714752"/>
            <a:ext cx="2619382" cy="297180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5" name="Рисунок 4" descr="images (4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214290"/>
            <a:ext cx="2581281" cy="314327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Рисунок 5" descr="images (49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1142984"/>
            <a:ext cx="2714644" cy="464347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4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571480"/>
            <a:ext cx="4214842" cy="600079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3" name="Рисунок 2" descr="images (4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3929090" cy="292895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4" name="Рисунок 3" descr="images (4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857628"/>
            <a:ext cx="3929090" cy="271464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868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6600" dirty="0"/>
          </a:p>
        </p:txBody>
      </p:sp>
      <p:pic>
        <p:nvPicPr>
          <p:cNvPr id="3" name="Содержимое 8" descr="&amp;Fcy;&amp;icy;&amp;lcy;&amp;icy;&amp;mcy;&amp;ocy;&amp;ncy;&amp;ocy;&amp;vcy;&amp;scy;&amp;kcy;&amp;acy;&amp;yacy; &amp;icy;&amp;gcy;&amp;rcy;&amp;ucy;&amp;shcy;&amp;kcy;&amp;acy;."/>
          <p:cNvPicPr>
            <a:picLocks/>
          </p:cNvPicPr>
          <p:nvPr/>
        </p:nvPicPr>
        <p:blipFill>
          <a:blip r:embed="rId2"/>
          <a:srcRect l="56280" t="4487" r="2191" b="23504"/>
          <a:stretch>
            <a:fillRect/>
          </a:stretch>
        </p:blipFill>
        <p:spPr bwMode="auto">
          <a:xfrm>
            <a:off x="500034" y="2000240"/>
            <a:ext cx="4026157" cy="369729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Рисунок 3" descr="&amp;Fcy;&amp;icy;&amp;lcy;&amp;icy;&amp;mcy;&amp;ocy;&amp;ncy;&amp;ocy;&amp;vcy;&amp;scy;&amp;kcy;&amp;acy;&amp;yacy; &amp;icy;&amp;gcy;&amp;rcy;&amp;ucy;&amp;shcy;&amp;kcy;&amp;acy;."/>
          <p:cNvPicPr/>
          <p:nvPr/>
        </p:nvPicPr>
        <p:blipFill>
          <a:blip r:embed="rId2"/>
          <a:srcRect l="4650" t="24573" r="54463" b="5128"/>
          <a:stretch>
            <a:fillRect/>
          </a:stretch>
        </p:blipFill>
        <p:spPr bwMode="auto">
          <a:xfrm>
            <a:off x="5072066" y="2143116"/>
            <a:ext cx="3571899" cy="363379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Филимоновская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игрушка родилась в селе Филимонове Тульской области.</a:t>
            </a:r>
            <a:endParaRPr lang="ru-RU" sz="3600" dirty="0"/>
          </a:p>
        </p:txBody>
      </p:sp>
      <p:pic>
        <p:nvPicPr>
          <p:cNvPr id="9" name="rg_hi" descr="http://t2.gstatic.com/images?q=tbn:ANd9GcSQT2DYhuDBh716aNUwRCyOJ5QHfX1Iv0PihDgggnJ3ujEWHZTzJQ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 b="8333"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филимоновские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игрушки-свистульки.</a:t>
            </a:r>
            <a:endParaRPr lang="ru-RU" dirty="0"/>
          </a:p>
        </p:txBody>
      </p:sp>
      <p:pic>
        <p:nvPicPr>
          <p:cNvPr id="4" name="popup_img" descr="http://go4.imgsmail.ru/imgpreview?key=http%3A//filimonofskay-igrushka.ru/d/65211/d/3%5F3.jpg&amp;mb=imgdb_preview_36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000372"/>
            <a:ext cx="278608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opup_img" descr="http://go1.imgsmail.ru/imgpreview?key=http%3A//filimonofskay-igrushka.ru/d/65211/d/12%5F7.jpg&amp;mb=imgdb_preview_36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233612"/>
            <a:ext cx="2428892" cy="348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opup_img" descr="http://go4.imgsmail.ru/imgpreview?key=http%3A//filimonofskay-igrushka.ru/d/65211/d/18%5F3.jpg&amp;mb=imgdb_preview_36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500174"/>
            <a:ext cx="25003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5000660" cy="6500858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        История промысла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По легенде деревня Филимоново была названа в честь деда </a:t>
            </a:r>
            <a:r>
              <a:rPr lang="ru-RU" sz="2000" dirty="0" err="1">
                <a:solidFill>
                  <a:srgbClr val="002060"/>
                </a:solidFill>
                <a:latin typeface="Georgia" pitchFamily="18" charset="0"/>
              </a:rPr>
              <a:t>Филимона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 – беглого каторжника, мастера гончарных дел, богомаза и игрушечника. </a:t>
            </a:r>
            <a:br>
              <a:rPr lang="ru-RU" sz="20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В середине XIX века промысел был уже известен далеко за пределами Одоевского уезда. Семьдесят пять из ста домов в Филимонове кормились гончарством. Как и везде,</a:t>
            </a:r>
            <a:r>
              <a:rPr lang="ru-RU" sz="2000" u="sng" dirty="0">
                <a:solidFill>
                  <a:srgbClr val="002060"/>
                </a:solidFill>
                <a:latin typeface="Georgia" pitchFamily="18" charset="0"/>
              </a:rPr>
              <a:t> посуду делали гончары-мужчины, а игрушки-свистульки – женщины, 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за что окрестные жители прозвали их </a:t>
            </a:r>
            <a:r>
              <a:rPr lang="ru-RU" sz="2000" dirty="0">
                <a:solidFill>
                  <a:srgbClr val="C00000"/>
                </a:solidFill>
                <a:latin typeface="Georgia" pitchFamily="18" charset="0"/>
              </a:rPr>
              <a:t>«</a:t>
            </a:r>
            <a:r>
              <a:rPr lang="ru-RU" sz="2000" dirty="0" err="1">
                <a:solidFill>
                  <a:srgbClr val="C00000"/>
                </a:solidFill>
                <a:latin typeface="Georgia" pitchFamily="18" charset="0"/>
              </a:rPr>
              <a:t>свистуличницами</a:t>
            </a:r>
            <a:r>
              <a:rPr lang="ru-RU" sz="2000" dirty="0">
                <a:solidFill>
                  <a:srgbClr val="C00000"/>
                </a:solidFill>
                <a:latin typeface="Georgia" pitchFamily="18" charset="0"/>
              </a:rPr>
              <a:t>».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 </a:t>
            </a:r>
            <a:endParaRPr lang="ru-RU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pic>
        <p:nvPicPr>
          <p:cNvPr id="3" name="Рисунок 2" descr="images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857232"/>
            <a:ext cx="3429024" cy="521497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5286412" cy="657229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000" b="1" dirty="0" err="1" smtClean="0">
                <a:solidFill>
                  <a:srgbClr val="C00000"/>
                </a:solidFill>
                <a:latin typeface="Georgia" pitchFamily="18" charset="0"/>
              </a:rPr>
              <a:t>Филимоновская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игрушка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 — русский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2" tooltip="Народные художественные промыслы"/>
              </a:rPr>
              <a:t>художественный промысел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, сформировавшийся в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3" tooltip="Одоевский район Тульской области"/>
              </a:rPr>
              <a:t>Одоевском районе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4" tooltip="Тульская область"/>
              </a:rPr>
              <a:t>Тульской области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. Своё название получил от деревни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5" tooltip="Филимоново (Тульская область) (страница отсутствует)"/>
              </a:rPr>
              <a:t>Филимоново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, где жили в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6" tooltip="1960"/>
              </a:rPr>
              <a:t>1960-х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 годах последние мастерицы, возродившие забытое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ремесло.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Промысел игрушки возник в середине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7" tooltip="XIX век"/>
              </a:rPr>
              <a:t>XIX века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 в среде местных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8" tooltip="Гончарное производство"/>
              </a:rPr>
              <a:t>гончаров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. Благодаря отличным по качеству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9" tooltip="Белая глина (страница отсутствует)"/>
              </a:rPr>
              <a:t>белым глинам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 в районе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10" tooltip="Одоев"/>
              </a:rPr>
              <a:t>Одоева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11" tooltip="XVI век"/>
              </a:rPr>
              <a:t>XVI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11" tooltip="XVI век"/>
              </a:rPr>
              <a:t> века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 производили гончарную посуду, продавая её на местных базарах. Как и в большинстве гончарных промыслов, мастера работали семейно, сдавая продукцию перекупщикам или самостоятельно продавая её на базаре.</a:t>
            </a:r>
            <a:r>
              <a:rPr lang="ru-RU" sz="2000" u="sng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При этом мужчины делали только посуду, а женщины лепили и расписывали игрушки.</a:t>
            </a:r>
          </a:p>
        </p:txBody>
      </p:sp>
      <p:pic>
        <p:nvPicPr>
          <p:cNvPr id="3" name="Рисунок 2" descr="images (52)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15008" y="214290"/>
            <a:ext cx="3214710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images (50)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86446" y="3857628"/>
            <a:ext cx="3143272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5214974" cy="650085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Особенности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Филимоновской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игрушки</a:t>
            </a:r>
            <a:b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sz="18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/>
            </a:r>
            <a:br>
              <a:rPr lang="ru-RU" sz="18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Основную массу изделий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филимоновских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мастериц составляют традиционные 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2" tooltip="Свистулька"/>
              </a:rPr>
              <a:t>свистульки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: 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барыни, всадники, коровы, медведи, петухи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и т. п. </a:t>
            </a:r>
            <a:r>
              <a:rPr lang="ru-RU" sz="1800" u="sng" dirty="0">
                <a:solidFill>
                  <a:srgbClr val="C00000"/>
                </a:solidFill>
                <a:latin typeface="Georgia" pitchFamily="18" charset="0"/>
              </a:rPr>
              <a:t>Изображения людей 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— монолитные, скупые на детали — близки древним примитивным фигуркам. Неширокая юбка-колокол у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филимоновских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барынь плавно переходит в короткое узкое тело и завершается конусообразной головой, составляющей одно целое с шеей. В округлых руках барыня обычно держит младенца или птичку-свистульку. Кавалеры похожи на дам, но вместо юбки у них толстые цилиндрические ноги, обутые в неуклюжие сапоги. Головы фигурок венчают затейливые шляпки с неширокими полями. Интересны композиции, слепленные из нескольких фигурок, например «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Любота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» — сценка свидания влюбленных</a:t>
            </a:r>
            <a:endParaRPr lang="ru-RU" sz="18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pic>
        <p:nvPicPr>
          <p:cNvPr id="3" name="Рисунок 2" descr="images (5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42852"/>
            <a:ext cx="1704975" cy="278608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4" name="Рисунок 3" descr="images (4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142852"/>
            <a:ext cx="1571636" cy="278608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5" name="Рисунок 4" descr="images (5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3429000"/>
            <a:ext cx="3500462" cy="321471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4071966" cy="636907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2000" u="sng" dirty="0">
                <a:solidFill>
                  <a:srgbClr val="C00000"/>
                </a:solidFill>
                <a:latin typeface="Georgia" pitchFamily="18" charset="0"/>
              </a:rPr>
              <a:t>Все персонажи животного мира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имеют тонкую талию и длинную, с изящным изгибом шею, плавно переходящую в маленькую голову. Только форма головы да наличие или отсутствие рогов и ушей позволяют отличить одно животное от другого. У барана рога — круглые завитки-баранки, у коровы — полумесяцем торчат вверх, у оленя — как причудливые ветвистые деревья, а конскую головку венчают небольшие конические ушки. Загадочна фигура медведя с зеркалом. Сказочный зверь сидит, широко расставив задние лапы, и держит в передних овальный предмет. Своей вытянутой изогнутой шеей он похож скорее на жирафа, только небольшая головка отдалённо напоминает медвежью.</a:t>
            </a:r>
          </a:p>
        </p:txBody>
      </p:sp>
      <p:pic>
        <p:nvPicPr>
          <p:cNvPr id="3" name="Рисунок 2" descr="загруженное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285728"/>
            <a:ext cx="2095504" cy="271464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4" name="Рисунок 3" descr="images (4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85728"/>
            <a:ext cx="2071702" cy="271464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5" name="Рисунок 4" descr="images (4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1" y="4000504"/>
            <a:ext cx="2071702" cy="263366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Рисунок 5" descr="images (4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4000504"/>
            <a:ext cx="2286000" cy="264319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642918"/>
            <a:ext cx="5572164" cy="5500726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Изготовление и роспись игрушки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/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Филимоновская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деревушка	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Синий лес, холмы, косогор 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	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Лепят там из глины игрушку 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	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И расписывают до сих пор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.	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Да, из красной обычной глины 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Появляются вдруг на свет 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	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Зайцы, коники, павлины 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	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И солдатиков войско цвет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.	</a:t>
            </a:r>
            <a:endParaRPr lang="ru-RU" sz="2000" b="1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pic>
        <p:nvPicPr>
          <p:cNvPr id="3" name="Рисунок 2" descr="images (4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643314"/>
            <a:ext cx="2857520" cy="292895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4" name="Рисунок 3" descr="images (4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57166"/>
            <a:ext cx="2867025" cy="278608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4857784" cy="6286544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Изготовление игрушки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Georgia" pitchFamily="18" charset="0"/>
              </a:rPr>
              <a:t>Местная глина особенная: вязкая, жирная, пластичная. Из </a:t>
            </a:r>
            <a:r>
              <a:rPr lang="ru-RU" sz="2200" dirty="0" smtClean="0">
                <a:solidFill>
                  <a:srgbClr val="002060"/>
                </a:solidFill>
                <a:latin typeface="Georgia" pitchFamily="18" charset="0"/>
              </a:rPr>
              <a:t>неё </a:t>
            </a:r>
            <a:r>
              <a:rPr lang="ru-RU" sz="2200" dirty="0">
                <a:solidFill>
                  <a:srgbClr val="002060"/>
                </a:solidFill>
                <a:latin typeface="Georgia" pitchFamily="18" charset="0"/>
              </a:rPr>
              <a:t>вытягивают мастерицы всю фигурку сразу - при этом способе лепки, игрушки получаются грациозными, пластичными. Застывая, глина "садится", и тогда приходится снова "подтягивать", приглаживать изделия, отчего их форма еще больше вытягивается и удлиняется. И так происходит несколько раз, пока игрушка совсем не "замрет". </a:t>
            </a: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pic>
        <p:nvPicPr>
          <p:cNvPr id="3" name="Рисунок 2" descr="images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571480"/>
            <a:ext cx="3357586" cy="271464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4" name="Рисунок 3" descr="images (4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714752"/>
            <a:ext cx="3357586" cy="253841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152</Words>
  <Application>Microsoft Office PowerPoint</Application>
  <PresentationFormat>Экран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ФИЛИМОНОВСКАЯ  ИГРУШКА</vt:lpstr>
      <vt:lpstr>Слайд 2</vt:lpstr>
      <vt:lpstr>Все филимоновские игрушки-свистульки.</vt:lpstr>
      <vt:lpstr>         История промысла  По легенде деревня Филимоново была названа в честь деда Филимона – беглого каторжника, мастера гончарных дел, богомаза и игрушечника.  В середине XIX века промысел был уже известен далеко за пределами Одоевского уезда. Семьдесят пять из ста домов в Филимонове кормились гончарством. Как и везде, посуду делали гончары-мужчины, а игрушки-свистульки – женщины, за что окрестные жители прозвали их «свистуличницами». </vt:lpstr>
      <vt:lpstr>Филимоновская игрушка — русский художественный промысел, сформировавшийся в Одоевском районе Тульской области. Своё название получил от деревни Филимоново, где жили в 1960-х годах последние мастерицы, возродившие забытое ремесло. Промысел игрушки возник в середине XIX века в среде местных гончаров. Благодаря отличным по качеству белым глинам в районе Одоева сXVI века производили гончарную посуду, продавая её на местных базарах. Как и в большинстве гончарных промыслов, мастера работали семейно, сдавая продукцию перекупщикам или самостоятельно продавая её на базаре. При этом мужчины делали только посуду, а женщины лепили и расписывали игрушки.</vt:lpstr>
      <vt:lpstr>Особенности Филимоновской игрушки  Основную массу изделий филимоновских мастериц составляют традиционные свистульки: барыни, всадники, коровы, медведи, петухи и т. п. Изображения людей — монолитные, скупые на детали — близки древним примитивным фигуркам. Неширокая юбка-колокол у филимоновских барынь плавно переходит в короткое узкое тело и завершается конусообразной головой, составляющей одно целое с шеей. В округлых руках барыня обычно держит младенца или птичку-свистульку. Кавалеры похожи на дам, но вместо юбки у них толстые цилиндрические ноги, обутые в неуклюжие сапоги. Головы фигурок венчают затейливые шляпки с неширокими полями. Интересны композиции, слепленные из нескольких фигурок, например «Любота» — сценка свидания влюбленных</vt:lpstr>
      <vt:lpstr>Все персонажи животного мира имеют тонкую талию и длинную, с изящным изгибом шею, плавно переходящую в маленькую голову. Только форма головы да наличие или отсутствие рогов и ушей позволяют отличить одно животное от другого. У барана рога — круглые завитки-баранки, у коровы — полумесяцем торчат вверх, у оленя — как причудливые ветвистые деревья, а конскую головку венчают небольшие конические ушки. Загадочна фигура медведя с зеркалом. Сказочный зверь сидит, широко расставив задние лапы, и держит в передних овальный предмет. Своей вытянутой изогнутой шеей он похож скорее на жирафа, только небольшая головка отдалённо напоминает медвежью.</vt:lpstr>
      <vt:lpstr>Изготовление и роспись игрушки  Филимоновская деревушка  Синий лес, холмы, косогор   Лепят там из глины игрушку   И расписывают до сих пор.  Да, из красной обычной глины  Появляются вдруг на свет   Зайцы, коники, павлины   И солдатиков войско цвет. </vt:lpstr>
      <vt:lpstr> Изготовление игрушки Местная глина особенная: вязкая, жирная, пластичная. Из неё вытягивают мастерицы всю фигурку сразу - при этом способе лепки, игрушки получаются грациозными, пластичными. Застывая, глина "садится", и тогда приходится снова "подтягивать", приглаживать изделия, отчего их форма еще больше вытягивается и удлиняется. И так происходит несколько раз, пока игрушка совсем не "замрет". </vt:lpstr>
      <vt:lpstr>                                   Роспись игрушки После обжига начинают расписывать игрушку. Сначала наводят жёлтые полоски и пятна, потом их обводят красным "пёрышком", потом зелёным, синим, иногда фиолетовым. Кроме того, мастерицы варьируют цвет. Ложится синий мазок на жёлтый - получается зелёный, красный на жёлтый даёт, как здесь говорят, "жарный" (оранжевый). Роспись строится по традиционной схеме: бегут по форме цветные полоски, чередуются со звучными локальными пятнами. Бывают и более сложные узоры, особенно на юбках барынь: ветвистая «ёлочка", яркая "ягодка", лучистая "звёздочка", или "солнышко", сверкают, сплетаются в радостные узорные соцветия. Круг обозначает в росписи солнце, треугольник - землю, ёлочки и ростки - символ растительности и жизни. Все эти узоры напоминают о связях человека и природы. Несмотря на то, что орнамент и колорит росписи очень просты, игрушки после росписи выглядят очень яркими и праздничными, выразительными и добродушными. Лица фигурок всегда остаются белыми, и лишь небольшими штрихами и точками намечаются глаза, рот, нос.</vt:lpstr>
      <vt:lpstr>Филимоновские узоры бывают простые и сложные. Простые состоят из цветных чередующихся полос.</vt:lpstr>
      <vt:lpstr>Роспись козлика простым узором.</vt:lpstr>
      <vt:lpstr>СЛОЖНЫМИ  УЗОРАМИ УКРАШАЛИ фигурки людей.</vt:lpstr>
      <vt:lpstr>Сложные узоры это: ветвистая «елочка», «солнышко». </vt:lpstr>
      <vt:lpstr>Все игрушки очень весёлые, и когда их много - это праздник. Когда смотришь на собранные вместе филимоновские игрушки, то невольно появляется радостное настроение.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Таня</cp:lastModifiedBy>
  <cp:revision>28</cp:revision>
  <dcterms:created xsi:type="dcterms:W3CDTF">2013-03-31T11:43:36Z</dcterms:created>
  <dcterms:modified xsi:type="dcterms:W3CDTF">2015-04-28T20:25:07Z</dcterms:modified>
</cp:coreProperties>
</file>