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75" r:id="rId5"/>
    <p:sldId id="279" r:id="rId6"/>
    <p:sldId id="281" r:id="rId7"/>
    <p:sldId id="283" r:id="rId8"/>
    <p:sldId id="285" r:id="rId9"/>
    <p:sldId id="287" r:id="rId10"/>
    <p:sldId id="257" r:id="rId11"/>
    <p:sldId id="291" r:id="rId12"/>
    <p:sldId id="265" r:id="rId13"/>
    <p:sldId id="263" r:id="rId14"/>
    <p:sldId id="26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DB63-C32E-440E-9EB5-60630157CD8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9290-35F0-4C3F-AD67-FA5A0DD6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attik.ru/wp-content/uploads/2012/02/dikie_wivotnie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1.liveinternet.ru/images/attach/c/8/99/757/99757571_large_skanirovanie000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nattik.ru/wp-content/uploads/2012/02/dikie_wivotnie1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1.liveinternet.ru/images/attach/c/8/99/757/99757573_large_skanirovanie000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ttik.ru/wp-content/uploads/2012/02/dikie_wivotn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69"/>
            <a:ext cx="9144000" cy="68790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853244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itchFamily="34" charset="0"/>
              </a:rPr>
              <a:t>Медведь живет в берлоге. Всю зиму он спит в своем доме, живет за счет накопленных жировых запасов. Весной бурый медведь просыпается.</a:t>
            </a:r>
            <a:endParaRPr lang="ru-RU" altLang="ru-RU" sz="2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kie_wivotnie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128792" cy="569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kakras.narod.ru/olderfiles/1/losih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83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1907704" y="477622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Трав копытами касаясь,</a:t>
            </a:r>
            <a:b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Ходит по лесу красавец,</a:t>
            </a:r>
            <a:b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Ходит смело и легко,</a:t>
            </a:r>
            <a:b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Рога раскинув широко.</a:t>
            </a:r>
            <a:b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(Лось)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канирование0002 (700x544, 73Kb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3105"/>
            <a:ext cx="8560716" cy="616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kie_wivotnie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80" y="404664"/>
            <a:ext cx="7065691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канирование0004 (700x548, 69Kb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45579"/>
            <a:ext cx="10091859" cy="770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71600" y="908720"/>
            <a:ext cx="68407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Комочек пуха, длинное ухо,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Прыгает ловко, любит морковку. (Заяц)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Хвост пушистый, мех золотистый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 лесу живёт, в деревне кур крадёт. (Лиса)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Сама мала, шубка пышна,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 дупле живёт, орешки грызёт. (Белка)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Летом ходит без дороги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Возле сосен и берёз,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 зимою спит в берлоге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От мороза, пряча нос. (Медведь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Кто зимой холодной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 лесу бродит злой, голодный? (Волк)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707475"/>
            <a:ext cx="597666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Как-то раз лесной тропой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Звери шли на водопой.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 мамой – медведицей шёл медвежонок,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 мамою – белкой скакали бельчата,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 мамой – зайчихой косые зайчата,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Волчица вела за собою волчат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274638"/>
            <a:ext cx="4860032" cy="121014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Бурый медведь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1188" y="5734050"/>
            <a:ext cx="7127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Бурый медведь живет в лесу, любит лазить по деревьям. Несмотря на неуклюжесть,  может быстро бегать и хорошо плавает.</a:t>
            </a:r>
          </a:p>
        </p:txBody>
      </p:sp>
      <p:pic>
        <p:nvPicPr>
          <p:cNvPr id="3076" name="Picture 4" descr="P0101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3" y="2924944"/>
            <a:ext cx="4802187" cy="316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P010190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07949" y="188913"/>
            <a:ext cx="4061557" cy="5328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2152">
    <p:sndAc>
      <p:stSnd>
        <p:snd r:embed="rId2" name="sound002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endParaRPr lang="ru-RU" altLang="ru-RU" b="1" dirty="0" smtClean="0">
              <a:solidFill>
                <a:srgbClr val="009900"/>
              </a:solidFill>
            </a:endParaRPr>
          </a:p>
        </p:txBody>
      </p:sp>
      <p:pic>
        <p:nvPicPr>
          <p:cNvPr id="8196" name="Picture 4" descr="MPj040648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1571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Белки – всеядные животные, любят лакомиться орехами, грибами, ягодами, семенами. Весной питаются почками деревьев. Иногда едят насекомых, лягушек и небольших птиц.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Tm="13479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729px-MattiParkkonen_Or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5400599" cy="378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725144"/>
            <a:ext cx="9144000" cy="19389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Белка живет в лесу, но иногда ее можно встретить в парке. Такие белки не боятся человека и могут взять у него из рук орешек. Арахис и семечки подсолнуха белкам лучше не давать.</a:t>
            </a:r>
          </a:p>
        </p:txBody>
      </p:sp>
    </p:spTree>
  </p:cSld>
  <p:clrMapOvr>
    <a:masterClrMapping/>
  </p:clrMapOvr>
  <p:transition advTm="17021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274638"/>
            <a:ext cx="2808312" cy="63341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5517233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CC3300"/>
                </a:solidFill>
                <a:latin typeface="Verdana" pitchFamily="34" charset="0"/>
              </a:rPr>
              <a:t>Заяц любит морковку, яблоки и капусту. Еще ест  разную траву, тонкие веточки, кору, семена , ягоды.</a:t>
            </a:r>
          </a:p>
        </p:txBody>
      </p:sp>
      <p:pic>
        <p:nvPicPr>
          <p:cNvPr id="11268" name="Picture 4" descr="chewing_rab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904656" cy="51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MCj041331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9860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MCj011229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941168"/>
            <a:ext cx="2381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37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Волк</a:t>
            </a:r>
          </a:p>
        </p:txBody>
      </p:sp>
      <p:pic>
        <p:nvPicPr>
          <p:cNvPr id="13315" name="Picture 3" descr="MPj04068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14787" cy="602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99993" y="5085184"/>
            <a:ext cx="44644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Волки живут стаями,  самый сильный и смелый волк – это вожак. </a:t>
            </a:r>
          </a:p>
        </p:txBody>
      </p:sp>
      <p:pic>
        <p:nvPicPr>
          <p:cNvPr id="13317" name="Picture 5" descr="MPj039952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56792"/>
            <a:ext cx="4500562" cy="299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62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red_w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294063" cy="493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66124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Специального дома у волка нет, они могут жить в расщелине скалы или зарослях кустарника, но когда они выводят потомство устраивают логово.</a:t>
            </a:r>
          </a:p>
          <a:p>
            <a:pPr>
              <a:spcBef>
                <a:spcPct val="50000"/>
              </a:spcBef>
            </a:pPr>
            <a:endParaRPr lang="ru-RU" altLang="ru-RU" sz="2400" dirty="0"/>
          </a:p>
        </p:txBody>
      </p:sp>
      <p:pic>
        <p:nvPicPr>
          <p:cNvPr id="14341" name="Picture 5" descr="vo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808537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1383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536" y="5373216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Волк – хищник, охотится ночью. Ест мясо, птицу, любит рыбу. Когда нет добычи, волки едят ягоды, фрукты и даже грибы. Ночью можно услышать, как воет волк на луну.</a:t>
            </a:r>
          </a:p>
        </p:txBody>
      </p:sp>
      <p:pic>
        <p:nvPicPr>
          <p:cNvPr id="15364" name="Picture 4" descr="MCj03323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404664"/>
            <a:ext cx="3924300" cy="424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949" name="MSj023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5062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Pj02628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2656"/>
            <a:ext cx="3692525" cy="556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951" name="Запи237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7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34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274638"/>
            <a:ext cx="3960440" cy="70643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Кабан</a:t>
            </a:r>
          </a:p>
        </p:txBody>
      </p:sp>
      <p:pic>
        <p:nvPicPr>
          <p:cNvPr id="17411" name="Picture 3" descr="AN002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76788" y="1124744"/>
            <a:ext cx="4367212" cy="346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Vietnamese_Potbelly_P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464496" cy="370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339933"/>
                </a:solidFill>
                <a:latin typeface="Verdana" pitchFamily="34" charset="0"/>
              </a:rPr>
              <a:t>Днем кабан лежит в выкопанной яме, а вечером выходит искать себе еду – это корни, плоды, растения. Любимое лакомство кабана– желуди.</a:t>
            </a:r>
          </a:p>
        </p:txBody>
      </p:sp>
      <p:pic>
        <p:nvPicPr>
          <p:cNvPr id="17415" name="Picture 8" descr="MCj019322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12969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MCj033575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708920"/>
            <a:ext cx="1008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22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255</Words>
  <Application>Microsoft Office PowerPoint</Application>
  <PresentationFormat>Экран (4:3)</PresentationFormat>
  <Paragraphs>18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Бурый медведь</vt:lpstr>
      <vt:lpstr>Презентация PowerPoint</vt:lpstr>
      <vt:lpstr>Презентация PowerPoint</vt:lpstr>
      <vt:lpstr>Заяц</vt:lpstr>
      <vt:lpstr>Волк</vt:lpstr>
      <vt:lpstr>Презентация PowerPoint</vt:lpstr>
      <vt:lpstr>Презентация PowerPoint</vt:lpstr>
      <vt:lpstr>Кабан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21</cp:revision>
  <dcterms:created xsi:type="dcterms:W3CDTF">2014-12-07T11:34:31Z</dcterms:created>
  <dcterms:modified xsi:type="dcterms:W3CDTF">2014-12-08T06:31:59Z</dcterms:modified>
</cp:coreProperties>
</file>