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3" r:id="rId2"/>
  </p:sldMasterIdLst>
  <p:notesMasterIdLst>
    <p:notesMasterId r:id="rId22"/>
  </p:notesMasterIdLst>
  <p:sldIdLst>
    <p:sldId id="256" r:id="rId3"/>
    <p:sldId id="260" r:id="rId4"/>
    <p:sldId id="276" r:id="rId5"/>
    <p:sldId id="261" r:id="rId6"/>
    <p:sldId id="277" r:id="rId7"/>
    <p:sldId id="262" r:id="rId8"/>
    <p:sldId id="278" r:id="rId9"/>
    <p:sldId id="263" r:id="rId10"/>
    <p:sldId id="279" r:id="rId11"/>
    <p:sldId id="264" r:id="rId12"/>
    <p:sldId id="280" r:id="rId13"/>
    <p:sldId id="268" r:id="rId14"/>
    <p:sldId id="284" r:id="rId15"/>
    <p:sldId id="269" r:id="rId16"/>
    <p:sldId id="285" r:id="rId17"/>
    <p:sldId id="271" r:id="rId18"/>
    <p:sldId id="287" r:id="rId19"/>
    <p:sldId id="272" r:id="rId20"/>
    <p:sldId id="28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F377E-AD12-47F8-85D5-D651C1FB788D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32595-7A1E-4AB0-9181-0273F7660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pic>
        <p:nvPicPr>
          <p:cNvPr id="4" name="Рисунок 3" descr="footer_graphic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вода, отражение, утро, рассвет, вверх ногами, зеленый т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1470025"/>
          </a:xfrm>
        </p:spPr>
        <p:txBody>
          <a:bodyPr/>
          <a:lstStyle/>
          <a:p>
            <a:pPr algn="ctr"/>
            <a:r>
              <a:rPr lang="ru-RU" sz="6600" i="1" dirty="0" smtClean="0"/>
              <a:t>Удивительные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6600" i="1" dirty="0" smtClean="0"/>
              <a:t>природные явления 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27376" y="6497960"/>
            <a:ext cx="4816624" cy="360040"/>
          </a:xfrm>
        </p:spPr>
        <p:txBody>
          <a:bodyPr/>
          <a:lstStyle/>
          <a:p>
            <a:r>
              <a:rPr lang="ru-RU" sz="1800" dirty="0" smtClean="0">
                <a:solidFill>
                  <a:schemeClr val="bg1"/>
                </a:solidFill>
              </a:rPr>
              <a:t>Подготовила: Байгулова Лилия Гаязовна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Небо, тучи, молния, море, берег, вечер, зака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28184" cy="39357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664797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Молния</a:t>
            </a:r>
            <a:endParaRPr lang="ru-RU" dirty="0"/>
          </a:p>
        </p:txBody>
      </p:sp>
      <p:pic>
        <p:nvPicPr>
          <p:cNvPr id="11268" name="Picture 4" descr="1920x1080 Обои торнадо, молния, разряд, поле, непогода, ненастье, постройки, прово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9424" y="3933056"/>
            <a:ext cx="5184576" cy="29249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747897"/>
          </a:xfrm>
        </p:spPr>
        <p:txBody>
          <a:bodyPr/>
          <a:lstStyle/>
          <a:p>
            <a:pPr algn="ctr"/>
            <a:r>
              <a:rPr lang="ru-RU" sz="5400" dirty="0" smtClean="0"/>
              <a:t>Молния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530471"/>
          </a:xfrm>
        </p:spPr>
        <p:txBody>
          <a:bodyPr/>
          <a:lstStyle/>
          <a:p>
            <a:r>
              <a:rPr lang="ru-RU" dirty="0" smtClean="0"/>
              <a:t>Молния – это сильный электрический разряд, который исходит из облака в направлении другого облака или в направлении земли. Этот разряд без труда дает начало пожарам, а также является достаточно мощным, чтобы нанести вред здоровью или даже убить человека. Молния также помогает природе помещать азот в землю, который является необходимым для роста растений.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Закаты и рассветы - Страница 4 - Компьютерный форум NoWa.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36096" cy="45910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664797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Солнечный столб</a:t>
            </a:r>
            <a:endParaRPr lang="ru-RU" dirty="0"/>
          </a:p>
        </p:txBody>
      </p:sp>
      <p:pic>
        <p:nvPicPr>
          <p:cNvPr id="7174" name="Picture 6" descr="Солнечные столб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20888"/>
            <a:ext cx="3707904" cy="44371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747897"/>
          </a:xfrm>
        </p:spPr>
        <p:txBody>
          <a:bodyPr/>
          <a:lstStyle/>
          <a:p>
            <a:pPr algn="ctr"/>
            <a:r>
              <a:rPr lang="ru-RU" sz="5400" dirty="0" smtClean="0"/>
              <a:t>Солнечный столб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416868"/>
          </a:xfrm>
        </p:spPr>
        <p:txBody>
          <a:bodyPr/>
          <a:lstStyle/>
          <a:p>
            <a:r>
              <a:rPr lang="ru-RU" dirty="0" smtClean="0"/>
              <a:t>Солнечный столб - это один из вариантов представления гало. Солнечный (световой) столб это вертикальная полоса, которая тянется от солнца во время заката (восхода). Появление солнечного столба обусловлено плоскими шестиугольными, либо </a:t>
            </a:r>
            <a:r>
              <a:rPr lang="ru-RU" dirty="0" err="1" smtClean="0"/>
              <a:t>столбовидными</a:t>
            </a:r>
            <a:r>
              <a:rPr lang="ru-RU" dirty="0" smtClean="0"/>
              <a:t> ледяными кристаллами. Вид светового столба зависит от взаимного расположения кристаллов, которые стремятся занять горизонтальную позицию при падении в воздухе.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Файл:Big green fl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5796136" cy="45091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3" action="ppaction://hlinksldjump"/>
              </a:rPr>
              <a:t>Зеленый луч</a:t>
            </a:r>
            <a:endParaRPr lang="ru-RU" dirty="0"/>
          </a:p>
        </p:txBody>
      </p:sp>
      <p:pic>
        <p:nvPicPr>
          <p:cNvPr id="6146" name="Picture 2" descr="Изумрудный закат - чудо физики / Surfingbird - все, что интересно теб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0"/>
            <a:ext cx="3347864" cy="55892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747897"/>
          </a:xfrm>
        </p:spPr>
        <p:txBody>
          <a:bodyPr/>
          <a:lstStyle/>
          <a:p>
            <a:pPr algn="ctr"/>
            <a:r>
              <a:rPr lang="ru-RU" sz="5400" dirty="0" smtClean="0"/>
              <a:t>Зеленый луч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052736"/>
            <a:ext cx="8382000" cy="4062651"/>
          </a:xfrm>
        </p:spPr>
        <p:txBody>
          <a:bodyPr/>
          <a:lstStyle/>
          <a:p>
            <a:r>
              <a:rPr lang="ru-RU" sz="2400" dirty="0" smtClean="0"/>
              <a:t>Зеленый луч света – это достаточно редкое природное явление. Он появляется в тот момент, когда солнечный диск скрывается за горизонтом, либо появляется из-за него. Это явление природы чаще всего можно наблюдать на море. Длится это необычное явление всего 2-3 секунды.</a:t>
            </a:r>
          </a:p>
          <a:p>
            <a:r>
              <a:rPr lang="ru-RU" sz="2400" dirty="0" smtClean="0"/>
              <a:t>Одна из древнейших шотландских легенд гласит: человек, который видел зеленый луч  закатного солнца, уже никогда не ошибется в выборе своей второй половины, ему всегда будет сопутствовать удача во всех сердечных делах. Обитатели острова Мэн, расположенного в Ирландском море, называют это явление «живой свет» и приписывают ему магические свойства.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 Фото 16. Сумерки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38290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1556792"/>
            <a:ext cx="2283296" cy="648072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Сумерки</a:t>
            </a:r>
            <a:endParaRPr lang="ru-RU" dirty="0"/>
          </a:p>
        </p:txBody>
      </p:sp>
      <p:pic>
        <p:nvPicPr>
          <p:cNvPr id="4100" name="Picture 4" descr="http://f.otzyv.ru/f/11/10/89605/p231014141112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429000"/>
            <a:ext cx="4788024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0188"/>
            <a:ext cx="8367464" cy="747897"/>
          </a:xfrm>
        </p:spPr>
        <p:txBody>
          <a:bodyPr/>
          <a:lstStyle/>
          <a:p>
            <a:pPr algn="ctr"/>
            <a:r>
              <a:rPr lang="ru-RU" sz="5400" dirty="0" smtClean="0"/>
              <a:t>Сумерки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628960"/>
          </a:xfrm>
        </p:spPr>
        <p:txBody>
          <a:bodyPr/>
          <a:lstStyle/>
          <a:p>
            <a:r>
              <a:rPr lang="ru-RU" dirty="0" smtClean="0"/>
              <a:t>Сумерки – природное явление:</a:t>
            </a:r>
            <a:br>
              <a:rPr lang="ru-RU" dirty="0" smtClean="0"/>
            </a:br>
            <a:r>
              <a:rPr lang="ru-RU" dirty="0" smtClean="0"/>
              <a:t>- наблюдаемое в атмосфере перед восходом и после заката солнца; </a:t>
            </a:r>
            <a:br>
              <a:rPr lang="ru-RU" dirty="0" smtClean="0"/>
            </a:br>
            <a:r>
              <a:rPr lang="ru-RU" dirty="0" smtClean="0"/>
              <a:t>- состоящее в плавном переходе от ночного мрака к дневному свету и обратно.</a:t>
            </a:r>
            <a:endParaRPr lang="ru-RU" b="1" dirty="0" smtClean="0"/>
          </a:p>
          <a:p>
            <a:r>
              <a:rPr lang="ru-RU" dirty="0" smtClean="0"/>
              <a:t>Сумерки вызываются тем, что солнечные лучи освещают высокие слои атмосферы тогда, как на уровне земной поверхности солнце еще не взошло или уже взошло.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Фотография Заря над Русью, фотосайт photoline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0"/>
            <a:ext cx="4139952" cy="37170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664797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 Заря</a:t>
            </a:r>
            <a:endParaRPr lang="ru-RU" dirty="0"/>
          </a:p>
        </p:txBody>
      </p:sp>
      <p:pic>
        <p:nvPicPr>
          <p:cNvPr id="3076" name="Picture 4" descr="СРГ &quot;Заря&quot; - Хардбол в Москв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944"/>
            <a:ext cx="5039544" cy="39330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747897"/>
          </a:xfrm>
        </p:spPr>
        <p:txBody>
          <a:bodyPr/>
          <a:lstStyle/>
          <a:p>
            <a:pPr algn="ctr"/>
            <a:r>
              <a:rPr lang="ru-RU" sz="5400" dirty="0" smtClean="0"/>
              <a:t>Заря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628960"/>
          </a:xfrm>
        </p:spPr>
        <p:txBody>
          <a:bodyPr/>
          <a:lstStyle/>
          <a:p>
            <a:r>
              <a:rPr lang="ru-RU" dirty="0" smtClean="0"/>
              <a:t>Заря — одно из наиболее красочных световых явлений природы, воспетое поэтами всех времен и народов. С зарей связано много легенд, сказаний, мифов. </a:t>
            </a:r>
          </a:p>
          <a:p>
            <a:r>
              <a:rPr lang="ru-RU" dirty="0" smtClean="0"/>
              <a:t>Заря наиболее яркая сразу после захода Солнца. При </a:t>
            </a:r>
            <a:r>
              <a:rPr lang="ru-RU" smtClean="0"/>
              <a:t>большой прозрачности </a:t>
            </a:r>
            <a:r>
              <a:rPr lang="ru-RU" dirty="0" smtClean="0"/>
              <a:t>воздуха краски зари наиболее чистые в ее верхней части, где золотисто-желтый цвет переходит в зеленоватый и зеленый.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1920x1080 Обои человек, флаг, камень, радуга, степ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67987" cy="3356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382000" cy="664797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Радуга</a:t>
            </a:r>
            <a:endParaRPr lang="ru-RU" dirty="0"/>
          </a:p>
        </p:txBody>
      </p:sp>
      <p:pic>
        <p:nvPicPr>
          <p:cNvPr id="30722" name="Picture 2" descr="1920x1080 Обои радуга, побережье, океан, прибо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356992"/>
            <a:ext cx="5364088" cy="35010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30997"/>
          </a:xfrm>
        </p:spPr>
        <p:txBody>
          <a:bodyPr/>
          <a:lstStyle/>
          <a:p>
            <a:pPr algn="ctr"/>
            <a:r>
              <a:rPr lang="ru-RU" sz="6000" dirty="0" smtClean="0"/>
              <a:t>Радуга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196752"/>
            <a:ext cx="8382000" cy="6026945"/>
          </a:xfrm>
        </p:spPr>
        <p:txBody>
          <a:bodyPr/>
          <a:lstStyle/>
          <a:p>
            <a:r>
              <a:rPr lang="ru-RU" sz="2400" dirty="0" smtClean="0"/>
              <a:t>Радуга – это красивое небесное явление – всегда привлекала внимание человека. В прежние времена, когда люди еще очень мало знали об окружающем их мире, радугу считали «небесным знамением». Так, древние греки думали, что радуга – это улыбка богини Ириды. Радуга наблюдается в стороне, противоположной Солнцу, на фоне дождевых облаков или дождя. </a:t>
            </a:r>
          </a:p>
          <a:p>
            <a:r>
              <a:rPr lang="ru-RU" sz="2400" dirty="0" smtClean="0"/>
              <a:t>У радуги различают семь основных цветов, плавно переходящих один в другой.</a:t>
            </a:r>
          </a:p>
          <a:p>
            <a:r>
              <a:rPr lang="ru-RU" sz="2400" dirty="0" smtClean="0"/>
              <a:t>Вид дуги, яркость цветов, ширина полос зависят от размеров капелек воды и их количества. Большие капли создают радугу более узкую, с резко выделяющимися цветами, малые – дугу расплывчатую, блеклую и даже белую. Вот почему яркая узкая радуга видна летом после грозового дождя, во время которого падают крупные капли.</a:t>
            </a:r>
          </a:p>
          <a:p>
            <a:pPr>
              <a:buNone/>
            </a:pP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что такое мираж Мурка Развлекательный портал Прикольные картинки Смешные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796136" cy="3880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382000" cy="664797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Мираж</a:t>
            </a:r>
            <a:endParaRPr lang="ru-RU" dirty="0"/>
          </a:p>
        </p:txBody>
      </p:sp>
      <p:pic>
        <p:nvPicPr>
          <p:cNvPr id="14344" name="Picture 8" descr="http://zapilili.ru/pics/2/93/4/4/1/3d7e2ccf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852936"/>
            <a:ext cx="4932040" cy="40050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82000" cy="747897"/>
          </a:xfrm>
        </p:spPr>
        <p:txBody>
          <a:bodyPr/>
          <a:lstStyle/>
          <a:p>
            <a:pPr algn="ctr"/>
            <a:r>
              <a:rPr lang="ru-RU" sz="5400" dirty="0" smtClean="0"/>
              <a:t>Мираж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185761"/>
          </a:xfrm>
        </p:spPr>
        <p:txBody>
          <a:bodyPr/>
          <a:lstStyle/>
          <a:p>
            <a:r>
              <a:rPr lang="ru-RU" dirty="0" smtClean="0"/>
              <a:t>природное  явление, наблюдаемое обычно в пустынях, состоящее в том, что кроме предметов в их истинном положении видны их мнимые изображения; при мираже предметы, скрытые за горизонтом, становятся видимыми; </a:t>
            </a:r>
          </a:p>
          <a:p>
            <a:r>
              <a:rPr lang="ru-RU" dirty="0" smtClean="0"/>
              <a:t>обманчивое видение; нечто кажущееся, призрачное.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The world of the Aby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52120" cy="37890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382000" cy="664797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Гало</a:t>
            </a:r>
            <a:endParaRPr lang="ru-RU" dirty="0"/>
          </a:p>
        </p:txBody>
      </p:sp>
      <p:pic>
        <p:nvPicPr>
          <p:cNvPr id="13318" name="Picture 6" descr="WarNet.ws: Удивительное солнечное гало на Соловках(5 фото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89041"/>
            <a:ext cx="4644008" cy="306895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747897"/>
          </a:xfrm>
        </p:spPr>
        <p:txBody>
          <a:bodyPr/>
          <a:lstStyle/>
          <a:p>
            <a:pPr algn="ctr"/>
            <a:r>
              <a:rPr lang="ru-RU" sz="5400" dirty="0" smtClean="0"/>
              <a:t>Гало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052736"/>
            <a:ext cx="8382000" cy="6189427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dirty="0" smtClean="0"/>
              <a:t>Гало возникают из-за преломления света ледяными кристаллами, образующимися перистыми облаками и туманами. Вид гало может быть достаточно разнообразным, это могут быть и радужные или белые полосы, пятна, дуги и круги на небосводе.</a:t>
            </a:r>
          </a:p>
          <a:p>
            <a:r>
              <a:rPr lang="ru-RU" sz="2800" dirty="0" smtClean="0"/>
              <a:t>Самыми привычными формами гало являются радужные круги вокруг луны или солнца.</a:t>
            </a:r>
          </a:p>
          <a:p>
            <a:r>
              <a:rPr lang="ru-RU" sz="2800" dirty="0" smtClean="0"/>
              <a:t>    Самой распространенной формой явления гало можно назвать круг.</a:t>
            </a:r>
          </a:p>
          <a:p>
            <a:r>
              <a:rPr lang="ru-RU" sz="2800" dirty="0" smtClean="0"/>
              <a:t>    Такое явление как гало является верным признаком того, что погода                               ухудшится. 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ro.foto.radikal.ru/0708/d3/0bc28307fb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0" cy="4067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664797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Полярное сияние</a:t>
            </a:r>
            <a:endParaRPr lang="ru-RU" dirty="0"/>
          </a:p>
        </p:txBody>
      </p:sp>
      <p:pic>
        <p:nvPicPr>
          <p:cNvPr id="12292" name="Picture 4" descr="northern lights_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789040"/>
            <a:ext cx="4499992" cy="306896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747897"/>
          </a:xfrm>
        </p:spPr>
        <p:txBody>
          <a:bodyPr/>
          <a:lstStyle/>
          <a:p>
            <a:pPr algn="ctr"/>
            <a:r>
              <a:rPr lang="ru-RU" sz="5400" dirty="0" smtClean="0"/>
              <a:t>Полярное сияние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5133713"/>
          </a:xfrm>
        </p:spPr>
        <p:txBody>
          <a:bodyPr/>
          <a:lstStyle/>
          <a:p>
            <a:r>
              <a:rPr lang="ru-RU" sz="2400" dirty="0" smtClean="0"/>
              <a:t>Полярное сияние - свечение верхних  слоев атмосферы  на высотах 90-1000 км. </a:t>
            </a:r>
          </a:p>
          <a:p>
            <a:r>
              <a:rPr lang="ru-RU" sz="2400" dirty="0" smtClean="0"/>
              <a:t>Полярные сияния наблюдаются преимущественно в высоких широтах обоих полушарий северного и южного. Полярные сияния весной и осенью возникают заметно чаще, чем зимой и летом. Пик частотности приходится на периоды, ближайшие к весеннему и осеннему равноденствиям. Во время полярного сияния за короткое время выделяется огромное количество энергии. При наблюдении с поверхности Земли полярное сияние проявляется в виде общего быстро меняющегося свечения неба или движущихся лучей, полос, корон, «занавесей». Длительность полярных сияний составляет от десятков минут до нескольких суток.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1е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Тема1е</Template>
  <TotalTime>289</TotalTime>
  <Words>408</Words>
  <Application>Microsoft Office PowerPoint</Application>
  <PresentationFormat>Экран (4:3)</PresentationFormat>
  <Paragraphs>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Тема1е</vt:lpstr>
      <vt:lpstr>Белый текст и шрифт Courier для слайдов с кодом</vt:lpstr>
      <vt:lpstr>Удивительные природные явления </vt:lpstr>
      <vt:lpstr>Радуга</vt:lpstr>
      <vt:lpstr>Радуга</vt:lpstr>
      <vt:lpstr>Мираж</vt:lpstr>
      <vt:lpstr>Мираж</vt:lpstr>
      <vt:lpstr>Гало</vt:lpstr>
      <vt:lpstr>Гало</vt:lpstr>
      <vt:lpstr>Полярное сияние</vt:lpstr>
      <vt:lpstr>Полярное сияние</vt:lpstr>
      <vt:lpstr>Молния</vt:lpstr>
      <vt:lpstr>Молния</vt:lpstr>
      <vt:lpstr>Солнечный столб</vt:lpstr>
      <vt:lpstr>Солнечный столб</vt:lpstr>
      <vt:lpstr>Зеленый луч</vt:lpstr>
      <vt:lpstr>Зеленый луч</vt:lpstr>
      <vt:lpstr>Сумерки</vt:lpstr>
      <vt:lpstr>Сумерки</vt:lpstr>
      <vt:lpstr> Заря</vt:lpstr>
      <vt:lpstr>Заря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78</cp:revision>
  <dcterms:created xsi:type="dcterms:W3CDTF">2015-05-02T12:12:05Z</dcterms:created>
  <dcterms:modified xsi:type="dcterms:W3CDTF">2015-05-19T20:24:51Z</dcterms:modified>
</cp:coreProperties>
</file>