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E6AE-066E-40C4-B13B-2B9EE3D8A9F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C851-E446-4A72-AE1A-707164A4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YSTEM\Desktop\Занятие Неизведанные планет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  <p:pic>
        <p:nvPicPr>
          <p:cNvPr id="15" name="Рисунок 14" descr="Сатур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005064"/>
            <a:ext cx="3240360" cy="2088232"/>
          </a:xfrm>
          <a:prstGeom prst="rect">
            <a:avLst/>
          </a:prstGeom>
        </p:spPr>
      </p:pic>
      <p:pic>
        <p:nvPicPr>
          <p:cNvPr id="16" name="Рисунок 15" descr="Уран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521181">
            <a:off x="6050251" y="1503706"/>
            <a:ext cx="2540063" cy="143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  <p:pic>
        <p:nvPicPr>
          <p:cNvPr id="15" name="Рисунок 14" descr="Сатур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005064"/>
            <a:ext cx="3240360" cy="2088232"/>
          </a:xfrm>
          <a:prstGeom prst="rect">
            <a:avLst/>
          </a:prstGeom>
        </p:spPr>
      </p:pic>
      <p:pic>
        <p:nvPicPr>
          <p:cNvPr id="16" name="Рисунок 15" descr="Уран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521181">
            <a:off x="6050251" y="1503706"/>
            <a:ext cx="2540063" cy="1432920"/>
          </a:xfrm>
          <a:prstGeom prst="rect">
            <a:avLst/>
          </a:prstGeom>
        </p:spPr>
      </p:pic>
      <p:pic>
        <p:nvPicPr>
          <p:cNvPr id="17" name="Рисунок 16" descr="Нептун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9" y="2996952"/>
            <a:ext cx="161967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  <p:pic>
        <p:nvPicPr>
          <p:cNvPr id="15" name="Рисунок 14" descr="Сатур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005064"/>
            <a:ext cx="3240360" cy="2088232"/>
          </a:xfrm>
          <a:prstGeom prst="rect">
            <a:avLst/>
          </a:prstGeom>
        </p:spPr>
      </p:pic>
      <p:pic>
        <p:nvPicPr>
          <p:cNvPr id="16" name="Рисунок 15" descr="Уран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521181">
            <a:off x="6050251" y="1503706"/>
            <a:ext cx="2540063" cy="1432920"/>
          </a:xfrm>
          <a:prstGeom prst="rect">
            <a:avLst/>
          </a:prstGeom>
        </p:spPr>
      </p:pic>
      <p:pic>
        <p:nvPicPr>
          <p:cNvPr id="17" name="Рисунок 16" descr="Нептун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9" y="2996952"/>
            <a:ext cx="1619672" cy="1728192"/>
          </a:xfrm>
          <a:prstGeom prst="rect">
            <a:avLst/>
          </a:prstGeom>
        </p:spPr>
      </p:pic>
      <p:pic>
        <p:nvPicPr>
          <p:cNvPr id="18" name="Рисунок 17" descr="плутон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8344" y="476672"/>
            <a:ext cx="504056" cy="50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  <p:pic>
        <p:nvPicPr>
          <p:cNvPr id="15" name="Рисунок 14" descr="Сатур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005064"/>
            <a:ext cx="3240360" cy="2088232"/>
          </a:xfrm>
          <a:prstGeom prst="rect">
            <a:avLst/>
          </a:prstGeom>
        </p:spPr>
      </p:pic>
      <p:pic>
        <p:nvPicPr>
          <p:cNvPr id="16" name="Рисунок 15" descr="Уран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521181">
            <a:off x="6050251" y="1503706"/>
            <a:ext cx="2540063" cy="1432920"/>
          </a:xfrm>
          <a:prstGeom prst="rect">
            <a:avLst/>
          </a:prstGeom>
        </p:spPr>
      </p:pic>
      <p:pic>
        <p:nvPicPr>
          <p:cNvPr id="17" name="Рисунок 16" descr="Нептун (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9" y="2996952"/>
            <a:ext cx="1619672" cy="1728192"/>
          </a:xfrm>
          <a:prstGeom prst="rect">
            <a:avLst/>
          </a:prstGeom>
        </p:spPr>
      </p:pic>
      <p:pic>
        <p:nvPicPr>
          <p:cNvPr id="18" name="Рисунок 17" descr="плутон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8344" y="476672"/>
            <a:ext cx="504056" cy="506430"/>
          </a:xfrm>
          <a:prstGeom prst="rect">
            <a:avLst/>
          </a:prstGeom>
        </p:spPr>
      </p:pic>
      <p:pic>
        <p:nvPicPr>
          <p:cNvPr id="19" name="Рисунок 18" descr="Земля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23728" y="1628800"/>
            <a:ext cx="936104" cy="93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9" name="Рисунок 18" descr="Земл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73472"/>
            <a:ext cx="5688971" cy="568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27687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Удачного приземления!</a:t>
            </a:r>
            <a:endParaRPr lang="ru-RU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4" name="Рисунок 13" descr="img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0"/>
            <a:ext cx="5015481" cy="7059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9" name="Рисунок 8" descr="img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0"/>
            <a:ext cx="4979687" cy="7103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Рисунок 7" descr="e07ec04757b8t.jpg"/>
          <p:cNvPicPr>
            <a:picLocks noChangeAspect="1"/>
          </p:cNvPicPr>
          <p:nvPr/>
        </p:nvPicPr>
        <p:blipFill>
          <a:blip r:embed="rId3" cstate="print"/>
          <a:srcRect b="5697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1" name="Рисунок 10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" y="0"/>
            <a:ext cx="9101909" cy="7317431"/>
          </a:xfrm>
          <a:prstGeom prst="rect">
            <a:avLst/>
          </a:prstGeom>
        </p:spPr>
      </p:pic>
      <p:pic>
        <p:nvPicPr>
          <p:cNvPr id="12" name="Рисунок 11" descr="Солнце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-40236" y="2060848"/>
            <a:ext cx="1371876" cy="2736304"/>
          </a:xfrm>
          <a:prstGeom prst="rect">
            <a:avLst/>
          </a:prstGeom>
        </p:spPr>
      </p:pic>
      <p:pic>
        <p:nvPicPr>
          <p:cNvPr id="9" name="Рисунок 8" descr="Меркури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575289" cy="582571"/>
          </a:xfrm>
          <a:prstGeom prst="rect">
            <a:avLst/>
          </a:prstGeom>
        </p:spPr>
      </p:pic>
      <p:pic>
        <p:nvPicPr>
          <p:cNvPr id="10" name="Рисунок 9" descr="венер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7620" y="3181334"/>
            <a:ext cx="1066188" cy="1039754"/>
          </a:xfrm>
          <a:prstGeom prst="rect">
            <a:avLst/>
          </a:prstGeom>
        </p:spPr>
      </p:pic>
      <p:pic>
        <p:nvPicPr>
          <p:cNvPr id="13" name="Рисунок 12" descr="Мар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085184"/>
            <a:ext cx="791792" cy="785606"/>
          </a:xfrm>
          <a:prstGeom prst="rect">
            <a:avLst/>
          </a:prstGeom>
        </p:spPr>
      </p:pic>
      <p:pic>
        <p:nvPicPr>
          <p:cNvPr id="14" name="Рисунок 13" descr="Юпит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988840"/>
            <a:ext cx="2376264" cy="1693089"/>
          </a:xfrm>
          <a:prstGeom prst="rect">
            <a:avLst/>
          </a:prstGeom>
        </p:spPr>
      </p:pic>
      <p:pic>
        <p:nvPicPr>
          <p:cNvPr id="15" name="Рисунок 14" descr="Сатур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4005064"/>
            <a:ext cx="3384376" cy="209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8a12242881ba22a1fdcd0b178bd45c18385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11</cp:revision>
  <dcterms:created xsi:type="dcterms:W3CDTF">2014-04-06T10:17:31Z</dcterms:created>
  <dcterms:modified xsi:type="dcterms:W3CDTF">2015-05-19T05:14:56Z</dcterms:modified>
</cp:coreProperties>
</file>