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4579">
            <a:off x="442104" y="379226"/>
            <a:ext cx="5832648" cy="58326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852936"/>
            <a:ext cx="3089920" cy="162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2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84887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5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9212"/>
            <a:ext cx="4894294" cy="41764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2812" y="4581128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 начале мая</a:t>
            </a:r>
            <a:endParaRPr lang="ru-RU" sz="2400" dirty="0"/>
          </a:p>
          <a:p>
            <a:pPr algn="ctr"/>
            <a:r>
              <a:rPr lang="ru-RU" sz="2400" b="1" dirty="0"/>
              <a:t>Красные гвоздики,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Как слезы тех далеких страшных лет.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И ветеранов праведные лики,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Особенно, которых больше нет.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18" flipH="1">
            <a:off x="785989" y="1430857"/>
            <a:ext cx="3479306" cy="27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5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56084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0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78" y="620688"/>
            <a:ext cx="772453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1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</TotalTime>
  <Words>6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</dc:creator>
  <cp:lastModifiedBy>василий</cp:lastModifiedBy>
  <cp:revision>7</cp:revision>
  <dcterms:created xsi:type="dcterms:W3CDTF">2015-06-08T07:08:25Z</dcterms:created>
  <dcterms:modified xsi:type="dcterms:W3CDTF">2015-06-08T07:35:51Z</dcterms:modified>
</cp:coreProperties>
</file>