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у 13\Desktop\100kids_38photo_ru.jpg"/>
          <p:cNvPicPr>
            <a:picLocks noChangeAspect="1" noChangeArrowheads="1"/>
          </p:cNvPicPr>
          <p:nvPr/>
        </p:nvPicPr>
        <p:blipFill>
          <a:blip r:embed="rId2" cstate="print"/>
          <a:srcRect l="3906" b="11507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571744"/>
            <a:ext cx="4857784" cy="228601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Доктора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Айболита.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1071546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Государственное бюджетное дошкольное образовательное учреждение детский сад № 13</a:t>
            </a:r>
            <a:endParaRPr lang="ru-RU" sz="1400" b="1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 eaLnBrk="0" hangingPunct="0"/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Комбинированного вида Кронштадского района</a:t>
            </a:r>
            <a:endParaRPr lang="ru-RU" sz="1400" b="1" dirty="0" smtClean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  <a:p>
            <a:pPr algn="ctr" eaLnBrk="0" hangingPunct="0"/>
            <a:r>
              <a:rPr lang="ru-RU" sz="1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latin typeface="Calibri" pitchFamily="34" charset="0"/>
                <a:cs typeface="Calibri" pitchFamily="34" charset="0"/>
              </a:rPr>
              <a:t>Санкт – Петербурга</a:t>
            </a:r>
            <a:endParaRPr lang="ru-RU" sz="1400" b="1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214950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A5002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Работу выполнила: </a:t>
            </a:r>
          </a:p>
          <a:p>
            <a:pPr algn="ctr"/>
            <a:r>
              <a:rPr lang="ru-RU" sz="2000" dirty="0" smtClean="0">
                <a:ln>
                  <a:solidFill>
                    <a:srgbClr val="A5002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Феоктистова Наталья Сергеевна</a:t>
            </a:r>
          </a:p>
          <a:p>
            <a:pPr algn="ctr"/>
            <a:r>
              <a:rPr lang="ru-RU" sz="2000" dirty="0" smtClean="0">
                <a:ln>
                  <a:solidFill>
                    <a:srgbClr val="A5002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воспитатель  </a:t>
            </a:r>
            <a:r>
              <a:rPr lang="ru-RU" sz="2000" dirty="0" smtClean="0">
                <a:ln>
                  <a:solidFill>
                    <a:srgbClr val="A5002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первой</a:t>
            </a:r>
          </a:p>
          <a:p>
            <a:pPr algn="ctr"/>
            <a:r>
              <a:rPr lang="ru-RU" sz="2000" dirty="0" smtClean="0">
                <a:ln>
                  <a:solidFill>
                    <a:srgbClr val="A5002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квалификационной категории</a:t>
            </a:r>
            <a:r>
              <a:rPr lang="ru-RU" sz="2400" dirty="0" smtClean="0">
                <a:ln>
                  <a:solidFill>
                    <a:srgbClr val="A5002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dirty="0">
              <a:ln>
                <a:solidFill>
                  <a:srgbClr val="A5002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Доу 13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3786214" cy="4767266"/>
          </a:xfrm>
          <a:prstGeom prst="flowChartDisplay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928670"/>
            <a:ext cx="9143999" cy="10001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13\Desktop\ba9b9330a7cea2f31cc1933b3022f07d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500166" y="1270196"/>
            <a:ext cx="5072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папу, видеть маму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Видеть небо и леса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Помогают нам......  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857496"/>
            <a:ext cx="364333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>
                  <a:solidFill>
                    <a:srgbClr val="0066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19900" b="1" cap="none" spc="50" dirty="0">
              <a:ln w="11430">
                <a:solidFill>
                  <a:srgbClr val="00660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 13\Desktop\ba9b9330a7cea2f31cc1933b3022f07d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C:\Users\Доу 13\Desktop\Новая папка (2)\0_4f41e_7309a501_XL.jpg"/>
          <p:cNvPicPr>
            <a:picLocks noChangeAspect="1" noChangeArrowheads="1"/>
          </p:cNvPicPr>
          <p:nvPr/>
        </p:nvPicPr>
        <p:blipFill>
          <a:blip r:embed="rId3" cstate="print"/>
          <a:srcRect t="2500" b="33750"/>
          <a:stretch>
            <a:fillRect/>
          </a:stretch>
        </p:blipFill>
        <p:spPr bwMode="auto">
          <a:xfrm>
            <a:off x="1643042" y="1571612"/>
            <a:ext cx="4714908" cy="187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у 13\Desktop\0f8ddc93e64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73911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 rot="21282950">
            <a:off x="4021679" y="1612480"/>
            <a:ext cx="368682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Маша слушает в лесу,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кричат кукушки,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для этого нужны нашей Маше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1" y="3143249"/>
            <a:ext cx="339513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3900" b="1" cap="none" spc="50" dirty="0" smtClean="0">
                <a:ln w="11430">
                  <a:solidFill>
                    <a:srgbClr val="FF99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3900" b="1" cap="none" spc="50" dirty="0">
              <a:ln w="11430">
                <a:solidFill>
                  <a:srgbClr val="FF99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 13\Desktop\0f8ddc93e64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73911" cy="6858000"/>
          </a:xfrm>
          <a:prstGeom prst="rect">
            <a:avLst/>
          </a:prstGeom>
          <a:noFill/>
        </p:spPr>
      </p:pic>
      <p:pic>
        <p:nvPicPr>
          <p:cNvPr id="17409" name="Picture 1" descr="C:\Users\Доу 13\Desktop\1782-0.jpg"/>
          <p:cNvPicPr>
            <a:picLocks noChangeAspect="1" noChangeArrowheads="1"/>
          </p:cNvPicPr>
          <p:nvPr/>
        </p:nvPicPr>
        <p:blipFill>
          <a:blip r:embed="rId3" cstate="print"/>
          <a:srcRect l="8759" t="7680" r="10219" b="9760"/>
          <a:stretch>
            <a:fillRect/>
          </a:stretch>
        </p:blipFill>
        <p:spPr bwMode="auto">
          <a:xfrm rot="21298309">
            <a:off x="4540739" y="1678410"/>
            <a:ext cx="2277595" cy="2646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оу 13\Desktop\ramka_doktor_ajbolit_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1" y="-10682"/>
            <a:ext cx="9129801" cy="686868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 rot="163524">
            <a:off x="2368925" y="485462"/>
            <a:ext cx="4727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пробовать компот</a:t>
            </a:r>
            <a:endParaRPr kumimoji="0" lang="ru-RU" sz="4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у человека</a:t>
            </a:r>
            <a:r>
              <a:rPr kumimoji="0" lang="ru-RU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ru-RU" sz="4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19328">
            <a:off x="4151088" y="3377543"/>
            <a:ext cx="76174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900" b="1" spc="5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3900" b="1" spc="50" dirty="0">
              <a:ln w="1143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у 13\Desktop\ramka_doktor_ajbolit_1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-1" y="-10682"/>
            <a:ext cx="9129801" cy="6868682"/>
          </a:xfrm>
          <a:prstGeom prst="rect">
            <a:avLst/>
          </a:prstGeom>
          <a:noFill/>
        </p:spPr>
      </p:pic>
      <p:pic>
        <p:nvPicPr>
          <p:cNvPr id="22529" name="Picture 1" descr="C:\Users\Доу 13\Desktop\sonrisa.jpg"/>
          <p:cNvPicPr>
            <a:picLocks noChangeAspect="1" noChangeArrowheads="1"/>
          </p:cNvPicPr>
          <p:nvPr/>
        </p:nvPicPr>
        <p:blipFill>
          <a:blip r:embed="rId3" cstate="print"/>
          <a:srcRect l="20107" t="5047" b="33115"/>
          <a:stretch>
            <a:fillRect/>
          </a:stretch>
        </p:blipFill>
        <p:spPr bwMode="auto">
          <a:xfrm rot="166729">
            <a:off x="2386170" y="1557673"/>
            <a:ext cx="4281867" cy="229187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Доу 13\Desktop\0_793d2_46aee07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57422" y="1168285"/>
            <a:ext cx="485778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Запах хлеба, запах меда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Запах лука, запах роз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Различить поможет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357562"/>
            <a:ext cx="178595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9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239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Доу 13\Desktop\0_793d2_46aee07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1" name="Picture 1" descr="C:\Users\Доу 13\Desktop\1267533918_big_467605_security_chelovek_issledovaniya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31046" t="19957" r="32130" b="14095"/>
          <a:stretch>
            <a:fillRect/>
          </a:stretch>
        </p:blipFill>
        <p:spPr bwMode="auto">
          <a:xfrm rot="21366789">
            <a:off x="3371842" y="1714488"/>
            <a:ext cx="2343166" cy="29289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 13</dc:creator>
  <cp:lastModifiedBy>Доу 13</cp:lastModifiedBy>
  <cp:revision>11</cp:revision>
  <dcterms:created xsi:type="dcterms:W3CDTF">2013-10-15T17:34:46Z</dcterms:created>
  <dcterms:modified xsi:type="dcterms:W3CDTF">2013-12-03T12:18:52Z</dcterms:modified>
</cp:coreProperties>
</file>