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A44E-7ECF-4D39-9DD7-31F89E2E3D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921B-2436-4633-AE8F-31A719346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24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A44E-7ECF-4D39-9DD7-31F89E2E3D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921B-2436-4633-AE8F-31A719346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11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A44E-7ECF-4D39-9DD7-31F89E2E3D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921B-2436-4633-AE8F-31A719346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82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A44E-7ECF-4D39-9DD7-31F89E2E3D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921B-2436-4633-AE8F-31A719346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48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A44E-7ECF-4D39-9DD7-31F89E2E3D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921B-2436-4633-AE8F-31A719346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79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A44E-7ECF-4D39-9DD7-31F89E2E3D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921B-2436-4633-AE8F-31A719346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24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A44E-7ECF-4D39-9DD7-31F89E2E3D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921B-2436-4633-AE8F-31A719346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27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A44E-7ECF-4D39-9DD7-31F89E2E3D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921B-2436-4633-AE8F-31A719346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06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A44E-7ECF-4D39-9DD7-31F89E2E3D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921B-2436-4633-AE8F-31A719346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38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A44E-7ECF-4D39-9DD7-31F89E2E3D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921B-2436-4633-AE8F-31A719346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A44E-7ECF-4D39-9DD7-31F89E2E3D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921B-2436-4633-AE8F-31A719346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37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5A44E-7ECF-4D39-9DD7-31F89E2E3D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F921B-2436-4633-AE8F-31A719346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24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36053" y="5359813"/>
            <a:ext cx="7805536" cy="504056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  Вопрос 1. Упрямый как…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713681"/>
              </p:ext>
            </p:extLst>
          </p:nvPr>
        </p:nvGraphicFramePr>
        <p:xfrm>
          <a:off x="1765981" y="228780"/>
          <a:ext cx="503826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035"/>
                <a:gridCol w="624035"/>
                <a:gridCol w="624035"/>
                <a:gridCol w="624035"/>
                <a:gridCol w="624035"/>
                <a:gridCol w="624035"/>
                <a:gridCol w="624035"/>
                <a:gridCol w="670020"/>
              </a:tblGrid>
              <a:tr h="48862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8626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862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26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</a:tr>
              <a:tr h="718512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63387" y="5052918"/>
            <a:ext cx="6965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3600" dirty="0" smtClean="0">
                <a:solidFill>
                  <a:prstClr val="black"/>
                </a:solidFill>
              </a:rPr>
              <a:t> Вопрос </a:t>
            </a:r>
            <a:r>
              <a:rPr lang="ru-RU" sz="3600" dirty="0">
                <a:solidFill>
                  <a:prstClr val="black"/>
                </a:solidFill>
              </a:rPr>
              <a:t>2. Слепой как…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51262" y="5116144"/>
            <a:ext cx="7253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sz="3600" dirty="0" smtClean="0">
                <a:solidFill>
                  <a:prstClr val="black"/>
                </a:solidFill>
              </a:rPr>
              <a:t>Вопрос </a:t>
            </a:r>
            <a:r>
              <a:rPr lang="ru-RU" sz="3600" dirty="0">
                <a:solidFill>
                  <a:prstClr val="black"/>
                </a:solidFill>
              </a:rPr>
              <a:t>3. Красный как…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4088" y="5439310"/>
            <a:ext cx="7315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3600" dirty="0">
                <a:solidFill>
                  <a:prstClr val="black"/>
                </a:solidFill>
              </a:rPr>
              <a:t>Вопрос 4. Топает как…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69784" y="5367486"/>
            <a:ext cx="7336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3600" dirty="0">
                <a:solidFill>
                  <a:prstClr val="black"/>
                </a:solidFill>
              </a:rPr>
              <a:t>Вопрос 5. Надулся как…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27486" y="5359813"/>
            <a:ext cx="746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3600" dirty="0">
                <a:solidFill>
                  <a:prstClr val="black"/>
                </a:solidFill>
              </a:rPr>
              <a:t>Вопрос 6. Нем как…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67251" y="1361944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/>
              <a:t>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03159" y="2650021"/>
            <a:ext cx="447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938821" y="1952854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38821" y="755993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46051" y="192396"/>
            <a:ext cx="448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3156189" y="2728090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3792252" y="2665131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4292465" y="2686460"/>
            <a:ext cx="5453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Ю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4974087" y="2650020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К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88989" y="3471283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Б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3156189" y="3429971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</a:t>
            </a:r>
            <a:endParaRPr lang="ru-RU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4974087" y="1380273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Р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74087" y="3471282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39561" y="3471283"/>
            <a:ext cx="497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Ы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4323544" y="1925542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Л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3773966" y="1946721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4982903" y="215242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С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19446" y="777171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</a:t>
            </a:r>
            <a:endParaRPr lang="ru-RU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3841020" y="777171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5627896" y="225331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Ё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52247" y="225331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Л</a:t>
            </a:r>
            <a:endParaRPr lang="ru-RU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6225734" y="1361945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5599844" y="1965048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</a:t>
            </a:r>
            <a:endParaRPr lang="ru-RU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5588408" y="800018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Т</a:t>
            </a:r>
          </a:p>
        </p:txBody>
      </p:sp>
    </p:spTree>
    <p:extLst>
      <p:ext uri="{BB962C8B-B14F-4D97-AF65-F5344CB8AC3E}">
        <p14:creationId xmlns:p14="http://schemas.microsoft.com/office/powerpoint/2010/main" val="190256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  <p:bldP spid="11" grpId="0"/>
      <p:bldP spid="14" grpId="0"/>
      <p:bldP spid="15" grpId="0"/>
      <p:bldP spid="26" grpId="0"/>
      <p:bldP spid="18" grpId="0"/>
      <p:bldP spid="19" grpId="0"/>
      <p:bldP spid="20" grpId="0"/>
      <p:bldP spid="22" grpId="0"/>
      <p:bldP spid="23" grpId="0"/>
      <p:bldP spid="24" grpId="0"/>
      <p:bldP spid="27" grpId="0"/>
      <p:bldP spid="38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69</Words>
  <Application>Microsoft Office PowerPoint</Application>
  <PresentationFormat>Экран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26</cp:revision>
  <dcterms:created xsi:type="dcterms:W3CDTF">2013-01-09T15:25:14Z</dcterms:created>
  <dcterms:modified xsi:type="dcterms:W3CDTF">2013-01-10T06:05:17Z</dcterms:modified>
</cp:coreProperties>
</file>