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48BD60-0B87-4418-A781-5186C5E123FA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983CC2-8AAF-495A-9CCC-F778E52123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47002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 о публичной презентации общественности и педагогическому сообществу результатов педагогической деятельности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929198"/>
            <a:ext cx="7854696" cy="178595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Долгова Елизавета Никандровна,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СП №2 ГБОУ СОШ №2100 г.Москвы</a:t>
            </a: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17.06.2015.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Лиза\Desktop\обобщение -стать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иза\Documents\скрин шоты ПНПО-2015\IMG_20150626_141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28575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 систематически публично представляются общественности и педагогическому сообществу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8715436" cy="264320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97000"/>
          <a:ext cx="9144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6"/>
                <a:gridCol w="3714744"/>
              </a:tblGrid>
              <a:tr h="14604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теме 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Системно-деятельностный подход в обучении детей младшего школьного возраста с гиперактивным поведением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выступила 16 июня 2015г. на заседании кафедры учителей начальных классов комплекса ГБОУ СОШ №2100.</a:t>
                      </a:r>
                    </a:p>
                    <a:p>
                      <a:pPr algn="l">
                        <a:buNone/>
                      </a:pPr>
                      <a:endParaRPr lang="ru-RU" sz="20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теме "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Авторская программа Долговой Е.Н. "Мир успеха" </a:t>
                      </a:r>
                      <a:r>
                        <a:rPr lang="ru-RU" sz="20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развивающего интегрированного курса на основе личностно-ориентированного подхода для работы с детьми младшего школьного возраста (1 – 4 класс) с гиперактивным поведением с учетом их психологических особенностей»</a:t>
                      </a:r>
                      <a:r>
                        <a:rPr lang="ru-RU" sz="20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выступила </a:t>
                      </a:r>
                      <a:r>
                        <a:rPr lang="ru-RU" sz="20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16 июня 2015г. на заседании кафедры учителей начальных классов комплекса ГБОУ СОШ №2100.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86380" y="928670"/>
            <a:ext cx="3857620" cy="5786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Выписка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Протокола заседания кафедры учителей начальных классов ГБОУ СОШ №2100 от 16.06.2015г.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«Планируемые результаты начального общего образования по ФГОСУ в рамках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подхода к обучению детей младшего школьного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возраста»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1…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2.Системно-деятельностный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подход в обучении младших школьников с гиперактивным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поведением. Программа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развивающего курса «Мир успеха»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(Долгова Е.Н., публичная презентация результатов педагогической деятельности)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3…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работы учителя начальных классов Долговой Е.Н. по теме «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Системно-деятельностный подход в обучении младших школьников с гиперактивным поведением. Программа развивающего курса «Мир успеха»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считать актуальным и рекомендовать для дальнейшей трансляции в педагогическом сообществе с целью применения на практике.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Секретарь: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Занина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1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428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теме 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введения федеральных государственных образовательных стандартов общего образования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19-20 апреля 2012г на Всероссийском форуме мастер-класс (учителя-новатора, действующего в рамках ФИП ОС "Школа 2100" РОО) по выполнению работ в программе "</a:t>
                      </a:r>
                      <a:r>
                        <a:rPr lang="ru-RU" sz="20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ПервоЛого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";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теме "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принципа непрерывности и преемственности образовательного процесса при организации работы ГПД в условиях ФГОС НОО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lang="ru-RU" sz="20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14.02.2012г на окружном практическом семинаре обучающий мастер-класс (учителя-экспериментатора ГЭП 1-ого этапа) по </a:t>
                      </a:r>
                      <a:r>
                        <a:rPr lang="ru-RU" sz="2000" b="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Лего-конструированию</a:t>
                      </a:r>
                      <a:r>
                        <a:rPr lang="ru-RU" sz="20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и моделированию;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74" y="4429132"/>
            <a:ext cx="192882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0"/>
            <a:ext cx="3191151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71744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42899"/>
          <a:ext cx="9144000" cy="7000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4"/>
                <a:gridCol w="4357686"/>
              </a:tblGrid>
              <a:tr h="4177027"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5) По теме "</a:t>
                      </a:r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Компетентностно-контекстный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подход к обучению как интеграция существующих педагогических технологий системно-деятельностной образовательной парадигмы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29.12.2012г 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педагогическом совете в рамках окружного ресурсного центра выступила с публичной презентацией результатов экспериментальной деятельности учителя -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отчетом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 уровне развития личностных результатов и формирования УУД обучающихся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23872"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6)  По теме "Системно-деятельностный подход в обучении младших школьников» 04.02.2011 выступила с публичной презентацией результатов экспериментальной деятельности на педагогическом совете на базе ГБОУ ЦО №1884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окружного ресурсного центра. 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301226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5586410"/>
            <a:ext cx="3929090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02.10.2012 Долгова Е.Н. –учитель – новатор в рамках Федеральной инновационной площадки ФИП (приказ директора ГБОУ ЦО 1884 №50/1 от 02.10.2012 «О работе ЦО в режиме федеральной инновационной площадки РАО на 2012-2013) на основании письма РАО №01-188/15/7 от08.06.2012)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-142900"/>
            <a:ext cx="400052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С 1 сентября 2011 г. Долгова Е.Н. –учитель – экспериментатор Городской экспериментальной площадки ГЭП 1-ого уровня «</a:t>
            </a:r>
            <a:r>
              <a:rPr lang="ru-RU" sz="1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подход в формировании образовательной среды начальной школы» по апробации ФГОС НОО на основе УМК «Школа 2100» (приказ ДО г.Москвы №636 от 12.09.2011 и приказ директора ГБОУ ЦО 1884 №223 от 22.11.2011)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7674D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471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Информация о публичной презентации общественности и педагогическому сообществу результатов педагогической деятельности</vt:lpstr>
      <vt:lpstr>Результаты педагогической деятельности систематически публично представляются общественности и педагогическому сообществу: 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публичной презентации общественности и педагогическому сообществу результатов педагогической деятельности</dc:title>
  <dc:creator>Лиза</dc:creator>
  <cp:lastModifiedBy>Лиза</cp:lastModifiedBy>
  <cp:revision>4</cp:revision>
  <dcterms:created xsi:type="dcterms:W3CDTF">2015-06-24T07:17:40Z</dcterms:created>
  <dcterms:modified xsi:type="dcterms:W3CDTF">2015-06-27T10:02:10Z</dcterms:modified>
</cp:coreProperties>
</file>