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sldIdLst>
    <p:sldId id="263" r:id="rId2"/>
    <p:sldId id="264" r:id="rId3"/>
    <p:sldId id="265" r:id="rId4"/>
    <p:sldId id="269" r:id="rId5"/>
    <p:sldId id="271" r:id="rId6"/>
    <p:sldId id="280" r:id="rId7"/>
    <p:sldId id="270" r:id="rId8"/>
    <p:sldId id="275" r:id="rId9"/>
    <p:sldId id="276" r:id="rId10"/>
    <p:sldId id="281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 varScale="1">
        <p:scale>
          <a:sx n="63" d="100"/>
          <a:sy n="63" d="100"/>
        </p:scale>
        <p:origin x="-114" y="-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152400" y="2286000"/>
            <a:ext cx="1463675" cy="2182813"/>
            <a:chOff x="96" y="1440"/>
            <a:chExt cx="922" cy="1375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96" y="1440"/>
              <a:ext cx="913" cy="1375"/>
              <a:chOff x="96" y="1440"/>
              <a:chExt cx="913" cy="1375"/>
            </a:xfrm>
          </p:grpSpPr>
          <p:sp>
            <p:nvSpPr>
              <p:cNvPr id="7172" name="Freeform 4"/>
              <p:cNvSpPr>
                <a:spLocks/>
              </p:cNvSpPr>
              <p:nvPr/>
            </p:nvSpPr>
            <p:spPr bwMode="ltGray">
              <a:xfrm>
                <a:off x="181" y="1574"/>
                <a:ext cx="742" cy="1110"/>
              </a:xfrm>
              <a:custGeom>
                <a:avLst/>
                <a:gdLst/>
                <a:ahLst/>
                <a:cxnLst>
                  <a:cxn ang="0">
                    <a:pos x="370" y="0"/>
                  </a:cxn>
                  <a:cxn ang="0">
                    <a:pos x="0" y="554"/>
                  </a:cxn>
                  <a:cxn ang="0">
                    <a:pos x="370" y="1109"/>
                  </a:cxn>
                  <a:cxn ang="0">
                    <a:pos x="741" y="554"/>
                  </a:cxn>
                  <a:cxn ang="0">
                    <a:pos x="370" y="0"/>
                  </a:cxn>
                </a:cxnLst>
                <a:rect l="0" t="0" r="r" b="b"/>
                <a:pathLst>
                  <a:path w="742" h="1110">
                    <a:moveTo>
                      <a:pt x="370" y="0"/>
                    </a:moveTo>
                    <a:lnTo>
                      <a:pt x="0" y="554"/>
                    </a:lnTo>
                    <a:lnTo>
                      <a:pt x="370" y="1109"/>
                    </a:lnTo>
                    <a:lnTo>
                      <a:pt x="741" y="554"/>
                    </a:lnTo>
                    <a:lnTo>
                      <a:pt x="370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173" name="Group 5"/>
              <p:cNvGrpSpPr>
                <a:grpSpLocks/>
              </p:cNvGrpSpPr>
              <p:nvPr/>
            </p:nvGrpSpPr>
            <p:grpSpPr bwMode="auto">
              <a:xfrm>
                <a:off x="96" y="1440"/>
                <a:ext cx="913" cy="688"/>
                <a:chOff x="96" y="1440"/>
                <a:chExt cx="913" cy="688"/>
              </a:xfrm>
            </p:grpSpPr>
            <p:sp>
              <p:nvSpPr>
                <p:cNvPr id="7174" name="Freeform 6"/>
                <p:cNvSpPr>
                  <a:spLocks/>
                </p:cNvSpPr>
                <p:nvPr/>
              </p:nvSpPr>
              <p:spPr bwMode="ltGray">
                <a:xfrm>
                  <a:off x="552" y="1440"/>
                  <a:ext cx="457" cy="688"/>
                </a:xfrm>
                <a:custGeom>
                  <a:avLst/>
                  <a:gdLst/>
                  <a:ahLst/>
                  <a:cxnLst>
                    <a:cxn ang="0">
                      <a:pos x="0" y="136"/>
                    </a:cxn>
                    <a:cxn ang="0">
                      <a:pos x="0" y="0"/>
                    </a:cxn>
                    <a:cxn ang="0">
                      <a:pos x="456" y="687"/>
                    </a:cxn>
                    <a:cxn ang="0">
                      <a:pos x="365" y="687"/>
                    </a:cxn>
                    <a:cxn ang="0">
                      <a:pos x="0" y="136"/>
                    </a:cxn>
                  </a:cxnLst>
                  <a:rect l="0" t="0" r="r" b="b"/>
                  <a:pathLst>
                    <a:path w="457" h="688">
                      <a:moveTo>
                        <a:pt x="0" y="136"/>
                      </a:moveTo>
                      <a:lnTo>
                        <a:pt x="0" y="0"/>
                      </a:lnTo>
                      <a:lnTo>
                        <a:pt x="456" y="687"/>
                      </a:lnTo>
                      <a:lnTo>
                        <a:pt x="365" y="687"/>
                      </a:lnTo>
                      <a:lnTo>
                        <a:pt x="0" y="136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75" name="Freeform 7"/>
                <p:cNvSpPr>
                  <a:spLocks/>
                </p:cNvSpPr>
                <p:nvPr/>
              </p:nvSpPr>
              <p:spPr bwMode="ltGray">
                <a:xfrm>
                  <a:off x="96" y="1440"/>
                  <a:ext cx="457" cy="688"/>
                </a:xfrm>
                <a:custGeom>
                  <a:avLst/>
                  <a:gdLst/>
                  <a:ahLst/>
                  <a:cxnLst>
                    <a:cxn ang="0">
                      <a:pos x="456" y="0"/>
                    </a:cxn>
                    <a:cxn ang="0">
                      <a:pos x="456" y="136"/>
                    </a:cxn>
                    <a:cxn ang="0">
                      <a:pos x="90" y="687"/>
                    </a:cxn>
                    <a:cxn ang="0">
                      <a:pos x="0" y="687"/>
                    </a:cxn>
                    <a:cxn ang="0">
                      <a:pos x="456" y="0"/>
                    </a:cxn>
                  </a:cxnLst>
                  <a:rect l="0" t="0" r="r" b="b"/>
                  <a:pathLst>
                    <a:path w="457" h="688">
                      <a:moveTo>
                        <a:pt x="456" y="0"/>
                      </a:moveTo>
                      <a:lnTo>
                        <a:pt x="456" y="136"/>
                      </a:lnTo>
                      <a:lnTo>
                        <a:pt x="90" y="687"/>
                      </a:lnTo>
                      <a:lnTo>
                        <a:pt x="0" y="687"/>
                      </a:lnTo>
                      <a:lnTo>
                        <a:pt x="456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176" name="Group 8"/>
              <p:cNvGrpSpPr>
                <a:grpSpLocks/>
              </p:cNvGrpSpPr>
              <p:nvPr/>
            </p:nvGrpSpPr>
            <p:grpSpPr bwMode="auto">
              <a:xfrm>
                <a:off x="96" y="2127"/>
                <a:ext cx="913" cy="688"/>
                <a:chOff x="96" y="2127"/>
                <a:chExt cx="913" cy="688"/>
              </a:xfrm>
            </p:grpSpPr>
            <p:sp>
              <p:nvSpPr>
                <p:cNvPr id="7177" name="Freeform 9"/>
                <p:cNvSpPr>
                  <a:spLocks/>
                </p:cNvSpPr>
                <p:nvPr/>
              </p:nvSpPr>
              <p:spPr bwMode="ltGray">
                <a:xfrm>
                  <a:off x="552" y="2127"/>
                  <a:ext cx="457" cy="688"/>
                </a:xfrm>
                <a:custGeom>
                  <a:avLst/>
                  <a:gdLst/>
                  <a:ahLst/>
                  <a:cxnLst>
                    <a:cxn ang="0">
                      <a:pos x="365" y="0"/>
                    </a:cxn>
                    <a:cxn ang="0">
                      <a:pos x="456" y="0"/>
                    </a:cxn>
                    <a:cxn ang="0">
                      <a:pos x="0" y="687"/>
                    </a:cxn>
                    <a:cxn ang="0">
                      <a:pos x="0" y="550"/>
                    </a:cxn>
                    <a:cxn ang="0">
                      <a:pos x="365" y="0"/>
                    </a:cxn>
                  </a:cxnLst>
                  <a:rect l="0" t="0" r="r" b="b"/>
                  <a:pathLst>
                    <a:path w="457" h="688">
                      <a:moveTo>
                        <a:pt x="365" y="0"/>
                      </a:moveTo>
                      <a:lnTo>
                        <a:pt x="456" y="0"/>
                      </a:lnTo>
                      <a:lnTo>
                        <a:pt x="0" y="687"/>
                      </a:lnTo>
                      <a:lnTo>
                        <a:pt x="0" y="550"/>
                      </a:lnTo>
                      <a:lnTo>
                        <a:pt x="365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78" name="Freeform 10"/>
                <p:cNvSpPr>
                  <a:spLocks/>
                </p:cNvSpPr>
                <p:nvPr/>
              </p:nvSpPr>
              <p:spPr bwMode="ltGray">
                <a:xfrm>
                  <a:off x="96" y="2127"/>
                  <a:ext cx="457" cy="688"/>
                </a:xfrm>
                <a:custGeom>
                  <a:avLst/>
                  <a:gdLst/>
                  <a:ahLst/>
                  <a:cxnLst>
                    <a:cxn ang="0">
                      <a:pos x="90" y="0"/>
                    </a:cxn>
                    <a:cxn ang="0">
                      <a:pos x="456" y="550"/>
                    </a:cxn>
                    <a:cxn ang="0">
                      <a:pos x="456" y="687"/>
                    </a:cxn>
                    <a:cxn ang="0">
                      <a:pos x="0" y="0"/>
                    </a:cxn>
                    <a:cxn ang="0">
                      <a:pos x="90" y="0"/>
                    </a:cxn>
                  </a:cxnLst>
                  <a:rect l="0" t="0" r="r" b="b"/>
                  <a:pathLst>
                    <a:path w="457" h="688">
                      <a:moveTo>
                        <a:pt x="90" y="0"/>
                      </a:moveTo>
                      <a:lnTo>
                        <a:pt x="456" y="550"/>
                      </a:lnTo>
                      <a:lnTo>
                        <a:pt x="456" y="687"/>
                      </a:lnTo>
                      <a:lnTo>
                        <a:pt x="0" y="0"/>
                      </a:lnTo>
                      <a:lnTo>
                        <a:pt x="90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7179" name="Group 11"/>
            <p:cNvGrpSpPr>
              <a:grpSpLocks/>
            </p:cNvGrpSpPr>
            <p:nvPr/>
          </p:nvGrpSpPr>
          <p:grpSpPr bwMode="auto">
            <a:xfrm>
              <a:off x="493" y="1555"/>
              <a:ext cx="525" cy="480"/>
              <a:chOff x="493" y="1555"/>
              <a:chExt cx="525" cy="480"/>
            </a:xfrm>
          </p:grpSpPr>
          <p:sp>
            <p:nvSpPr>
              <p:cNvPr id="7180" name="Freeform 12"/>
              <p:cNvSpPr>
                <a:spLocks/>
              </p:cNvSpPr>
              <p:nvPr/>
            </p:nvSpPr>
            <p:spPr bwMode="gray">
              <a:xfrm>
                <a:off x="493" y="1555"/>
                <a:ext cx="525" cy="480"/>
              </a:xfrm>
              <a:custGeom>
                <a:avLst/>
                <a:gdLst/>
                <a:ahLst/>
                <a:cxnLst>
                  <a:cxn ang="0">
                    <a:pos x="225" y="217"/>
                  </a:cxn>
                  <a:cxn ang="0">
                    <a:pos x="133" y="0"/>
                  </a:cxn>
                  <a:cxn ang="0">
                    <a:pos x="263" y="193"/>
                  </a:cxn>
                  <a:cxn ang="0">
                    <a:pos x="393" y="0"/>
                  </a:cxn>
                  <a:cxn ang="0">
                    <a:pos x="299" y="217"/>
                  </a:cxn>
                  <a:cxn ang="0">
                    <a:pos x="524" y="240"/>
                  </a:cxn>
                  <a:cxn ang="0">
                    <a:pos x="298" y="262"/>
                  </a:cxn>
                  <a:cxn ang="0">
                    <a:pos x="393" y="479"/>
                  </a:cxn>
                  <a:cxn ang="0">
                    <a:pos x="263" y="286"/>
                  </a:cxn>
                  <a:cxn ang="0">
                    <a:pos x="133" y="479"/>
                  </a:cxn>
                  <a:cxn ang="0">
                    <a:pos x="224" y="263"/>
                  </a:cxn>
                  <a:cxn ang="0">
                    <a:pos x="0" y="240"/>
                  </a:cxn>
                  <a:cxn ang="0">
                    <a:pos x="225" y="217"/>
                  </a:cxn>
                </a:cxnLst>
                <a:rect l="0" t="0" r="r" b="b"/>
                <a:pathLst>
                  <a:path w="525" h="480">
                    <a:moveTo>
                      <a:pt x="225" y="217"/>
                    </a:moveTo>
                    <a:lnTo>
                      <a:pt x="133" y="0"/>
                    </a:lnTo>
                    <a:lnTo>
                      <a:pt x="263" y="193"/>
                    </a:lnTo>
                    <a:lnTo>
                      <a:pt x="393" y="0"/>
                    </a:lnTo>
                    <a:lnTo>
                      <a:pt x="299" y="217"/>
                    </a:lnTo>
                    <a:lnTo>
                      <a:pt x="524" y="240"/>
                    </a:lnTo>
                    <a:lnTo>
                      <a:pt x="298" y="262"/>
                    </a:lnTo>
                    <a:lnTo>
                      <a:pt x="393" y="479"/>
                    </a:lnTo>
                    <a:lnTo>
                      <a:pt x="263" y="286"/>
                    </a:lnTo>
                    <a:lnTo>
                      <a:pt x="133" y="479"/>
                    </a:lnTo>
                    <a:lnTo>
                      <a:pt x="224" y="263"/>
                    </a:lnTo>
                    <a:lnTo>
                      <a:pt x="0" y="240"/>
                    </a:lnTo>
                    <a:lnTo>
                      <a:pt x="225" y="217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gray">
              <a:xfrm>
                <a:off x="565" y="1620"/>
                <a:ext cx="382" cy="350"/>
              </a:xfrm>
              <a:custGeom>
                <a:avLst/>
                <a:gdLst/>
                <a:ahLst/>
                <a:cxnLst>
                  <a:cxn ang="0">
                    <a:pos x="153" y="153"/>
                  </a:cxn>
                  <a:cxn ang="0">
                    <a:pos x="95" y="0"/>
                  </a:cxn>
                  <a:cxn ang="0">
                    <a:pos x="191" y="128"/>
                  </a:cxn>
                  <a:cxn ang="0">
                    <a:pos x="284" y="0"/>
                  </a:cxn>
                  <a:cxn ang="0">
                    <a:pos x="227" y="153"/>
                  </a:cxn>
                  <a:cxn ang="0">
                    <a:pos x="381" y="175"/>
                  </a:cxn>
                  <a:cxn ang="0">
                    <a:pos x="226" y="196"/>
                  </a:cxn>
                  <a:cxn ang="0">
                    <a:pos x="284" y="349"/>
                  </a:cxn>
                  <a:cxn ang="0">
                    <a:pos x="191" y="221"/>
                  </a:cxn>
                  <a:cxn ang="0">
                    <a:pos x="95" y="349"/>
                  </a:cxn>
                  <a:cxn ang="0">
                    <a:pos x="152" y="198"/>
                  </a:cxn>
                  <a:cxn ang="0">
                    <a:pos x="0" y="175"/>
                  </a:cxn>
                  <a:cxn ang="0">
                    <a:pos x="153" y="153"/>
                  </a:cxn>
                </a:cxnLst>
                <a:rect l="0" t="0" r="r" b="b"/>
                <a:pathLst>
                  <a:path w="382" h="350">
                    <a:moveTo>
                      <a:pt x="153" y="153"/>
                    </a:moveTo>
                    <a:lnTo>
                      <a:pt x="95" y="0"/>
                    </a:lnTo>
                    <a:lnTo>
                      <a:pt x="191" y="128"/>
                    </a:lnTo>
                    <a:lnTo>
                      <a:pt x="284" y="0"/>
                    </a:lnTo>
                    <a:lnTo>
                      <a:pt x="227" y="153"/>
                    </a:lnTo>
                    <a:lnTo>
                      <a:pt x="381" y="175"/>
                    </a:lnTo>
                    <a:lnTo>
                      <a:pt x="226" y="196"/>
                    </a:lnTo>
                    <a:lnTo>
                      <a:pt x="284" y="349"/>
                    </a:lnTo>
                    <a:lnTo>
                      <a:pt x="191" y="221"/>
                    </a:lnTo>
                    <a:lnTo>
                      <a:pt x="95" y="349"/>
                    </a:lnTo>
                    <a:lnTo>
                      <a:pt x="152" y="198"/>
                    </a:lnTo>
                    <a:lnTo>
                      <a:pt x="0" y="175"/>
                    </a:lnTo>
                    <a:lnTo>
                      <a:pt x="153" y="15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gray">
              <a:xfrm>
                <a:off x="621" y="1629"/>
                <a:ext cx="270" cy="332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22" y="143"/>
                  </a:cxn>
                  <a:cxn ang="0">
                    <a:pos x="135" y="0"/>
                  </a:cxn>
                  <a:cxn ang="0">
                    <a:pos x="147" y="143"/>
                  </a:cxn>
                  <a:cxn ang="0">
                    <a:pos x="268" y="82"/>
                  </a:cxn>
                  <a:cxn ang="0">
                    <a:pos x="159" y="166"/>
                  </a:cxn>
                  <a:cxn ang="0">
                    <a:pos x="269" y="249"/>
                  </a:cxn>
                  <a:cxn ang="0">
                    <a:pos x="147" y="189"/>
                  </a:cxn>
                  <a:cxn ang="0">
                    <a:pos x="135" y="331"/>
                  </a:cxn>
                  <a:cxn ang="0">
                    <a:pos x="122" y="189"/>
                  </a:cxn>
                  <a:cxn ang="0">
                    <a:pos x="0" y="249"/>
                  </a:cxn>
                  <a:cxn ang="0">
                    <a:pos x="110" y="166"/>
                  </a:cxn>
                  <a:cxn ang="0">
                    <a:pos x="0" y="84"/>
                  </a:cxn>
                </a:cxnLst>
                <a:rect l="0" t="0" r="r" b="b"/>
                <a:pathLst>
                  <a:path w="270" h="332">
                    <a:moveTo>
                      <a:pt x="0" y="84"/>
                    </a:moveTo>
                    <a:lnTo>
                      <a:pt x="122" y="143"/>
                    </a:lnTo>
                    <a:lnTo>
                      <a:pt x="135" y="0"/>
                    </a:lnTo>
                    <a:lnTo>
                      <a:pt x="147" y="143"/>
                    </a:lnTo>
                    <a:lnTo>
                      <a:pt x="268" y="82"/>
                    </a:lnTo>
                    <a:lnTo>
                      <a:pt x="159" y="166"/>
                    </a:lnTo>
                    <a:lnTo>
                      <a:pt x="269" y="249"/>
                    </a:lnTo>
                    <a:lnTo>
                      <a:pt x="147" y="189"/>
                    </a:lnTo>
                    <a:lnTo>
                      <a:pt x="135" y="331"/>
                    </a:lnTo>
                    <a:lnTo>
                      <a:pt x="122" y="189"/>
                    </a:lnTo>
                    <a:lnTo>
                      <a:pt x="0" y="249"/>
                    </a:lnTo>
                    <a:lnTo>
                      <a:pt x="110" y="166"/>
                    </a:lnTo>
                    <a:lnTo>
                      <a:pt x="0" y="84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3" name="Freeform 15"/>
              <p:cNvSpPr>
                <a:spLocks/>
              </p:cNvSpPr>
              <p:nvPr/>
            </p:nvSpPr>
            <p:spPr bwMode="gray">
              <a:xfrm>
                <a:off x="722" y="1752"/>
                <a:ext cx="68" cy="85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7" y="30"/>
                  </a:cxn>
                  <a:cxn ang="0">
                    <a:pos x="33" y="0"/>
                  </a:cxn>
                  <a:cxn ang="0">
                    <a:pos x="39" y="30"/>
                  </a:cxn>
                  <a:cxn ang="0">
                    <a:pos x="67" y="20"/>
                  </a:cxn>
                  <a:cxn ang="0">
                    <a:pos x="45" y="42"/>
                  </a:cxn>
                  <a:cxn ang="0">
                    <a:pos x="67" y="62"/>
                  </a:cxn>
                  <a:cxn ang="0">
                    <a:pos x="39" y="52"/>
                  </a:cxn>
                  <a:cxn ang="0">
                    <a:pos x="33" y="84"/>
                  </a:cxn>
                  <a:cxn ang="0">
                    <a:pos x="27" y="52"/>
                  </a:cxn>
                  <a:cxn ang="0">
                    <a:pos x="0" y="62"/>
                  </a:cxn>
                  <a:cxn ang="0">
                    <a:pos x="21" y="42"/>
                  </a:cxn>
                  <a:cxn ang="0">
                    <a:pos x="0" y="20"/>
                  </a:cxn>
                </a:cxnLst>
                <a:rect l="0" t="0" r="r" b="b"/>
                <a:pathLst>
                  <a:path w="68" h="85">
                    <a:moveTo>
                      <a:pt x="0" y="20"/>
                    </a:moveTo>
                    <a:lnTo>
                      <a:pt x="27" y="30"/>
                    </a:lnTo>
                    <a:lnTo>
                      <a:pt x="33" y="0"/>
                    </a:lnTo>
                    <a:lnTo>
                      <a:pt x="39" y="30"/>
                    </a:lnTo>
                    <a:lnTo>
                      <a:pt x="67" y="20"/>
                    </a:lnTo>
                    <a:lnTo>
                      <a:pt x="45" y="42"/>
                    </a:lnTo>
                    <a:lnTo>
                      <a:pt x="67" y="62"/>
                    </a:lnTo>
                    <a:lnTo>
                      <a:pt x="39" y="52"/>
                    </a:lnTo>
                    <a:lnTo>
                      <a:pt x="33" y="84"/>
                    </a:lnTo>
                    <a:lnTo>
                      <a:pt x="27" y="52"/>
                    </a:lnTo>
                    <a:lnTo>
                      <a:pt x="0" y="62"/>
                    </a:lnTo>
                    <a:lnTo>
                      <a:pt x="21" y="42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F9F9F9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370013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Щелчок правит образец заголовка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ru-RU"/>
              <a:t>Щелчок правит образец подзаголовка</a:t>
            </a:r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dt" sz="quarter" idx="2"/>
          </p:nvPr>
        </p:nvSpPr>
        <p:spPr>
          <a:xfrm>
            <a:off x="13700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808413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74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8E3BFA-21CE-4E9D-86B8-9D61C1D1B7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76349-8E28-4D98-A787-AADF001F15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76250"/>
            <a:ext cx="1943100" cy="5619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76250"/>
            <a:ext cx="5676900" cy="5619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7E85A-FB69-4DCB-8568-ED7AEF471A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76250"/>
            <a:ext cx="7086600" cy="12763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5FDCD81-3C0B-4BA1-BAE5-28EF9D3EB3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9DB2D-B8FB-483E-B23E-A30E53C586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82B51-9AC8-4C33-9517-8BCF38DB57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05361-E48F-469F-8231-53F886E275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45136-7FC9-4226-8BA3-8DD1694023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8E107-96F0-4210-9211-021A8519FB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678C2-F3C8-40BA-96D6-9C9574B2AD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56BB2-7F19-47A8-B8C2-A02D2E60FD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2A1DB-0793-4AFE-8D0E-CE0543A58C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203200" y="276225"/>
            <a:ext cx="1260475" cy="1601788"/>
            <a:chOff x="128" y="174"/>
            <a:chExt cx="794" cy="1009"/>
          </a:xfrm>
        </p:grpSpPr>
        <p:grpSp>
          <p:nvGrpSpPr>
            <p:cNvPr id="6147" name="Group 3"/>
            <p:cNvGrpSpPr>
              <a:grpSpLocks/>
            </p:cNvGrpSpPr>
            <p:nvPr/>
          </p:nvGrpSpPr>
          <p:grpSpPr bwMode="auto">
            <a:xfrm>
              <a:off x="128" y="174"/>
              <a:ext cx="737" cy="1009"/>
              <a:chOff x="128" y="174"/>
              <a:chExt cx="737" cy="1009"/>
            </a:xfrm>
          </p:grpSpPr>
          <p:sp>
            <p:nvSpPr>
              <p:cNvPr id="6148" name="Freeform 4"/>
              <p:cNvSpPr>
                <a:spLocks/>
              </p:cNvSpPr>
              <p:nvPr/>
            </p:nvSpPr>
            <p:spPr bwMode="ltGray">
              <a:xfrm>
                <a:off x="197" y="272"/>
                <a:ext cx="599" cy="815"/>
              </a:xfrm>
              <a:custGeom>
                <a:avLst/>
                <a:gdLst/>
                <a:ahLst/>
                <a:cxnLst>
                  <a:cxn ang="0">
                    <a:pos x="299" y="0"/>
                  </a:cxn>
                  <a:cxn ang="0">
                    <a:pos x="0" y="407"/>
                  </a:cxn>
                  <a:cxn ang="0">
                    <a:pos x="299" y="814"/>
                  </a:cxn>
                  <a:cxn ang="0">
                    <a:pos x="598" y="407"/>
                  </a:cxn>
                  <a:cxn ang="0">
                    <a:pos x="299" y="0"/>
                  </a:cxn>
                </a:cxnLst>
                <a:rect l="0" t="0" r="r" b="b"/>
                <a:pathLst>
                  <a:path w="599" h="815">
                    <a:moveTo>
                      <a:pt x="299" y="0"/>
                    </a:moveTo>
                    <a:lnTo>
                      <a:pt x="0" y="407"/>
                    </a:lnTo>
                    <a:lnTo>
                      <a:pt x="299" y="814"/>
                    </a:lnTo>
                    <a:lnTo>
                      <a:pt x="598" y="407"/>
                    </a:lnTo>
                    <a:lnTo>
                      <a:pt x="299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149" name="Group 5"/>
              <p:cNvGrpSpPr>
                <a:grpSpLocks/>
              </p:cNvGrpSpPr>
              <p:nvPr/>
            </p:nvGrpSpPr>
            <p:grpSpPr bwMode="auto">
              <a:xfrm>
                <a:off x="128" y="174"/>
                <a:ext cx="737" cy="505"/>
                <a:chOff x="128" y="174"/>
                <a:chExt cx="737" cy="505"/>
              </a:xfrm>
            </p:grpSpPr>
            <p:sp>
              <p:nvSpPr>
                <p:cNvPr id="6150" name="Freeform 6"/>
                <p:cNvSpPr>
                  <a:spLocks/>
                </p:cNvSpPr>
                <p:nvPr/>
              </p:nvSpPr>
              <p:spPr bwMode="ltGray">
                <a:xfrm>
                  <a:off x="496" y="174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0" y="100"/>
                    </a:cxn>
                    <a:cxn ang="0">
                      <a:pos x="0" y="0"/>
                    </a:cxn>
                    <a:cxn ang="0">
                      <a:pos x="368" y="504"/>
                    </a:cxn>
                    <a:cxn ang="0">
                      <a:pos x="295" y="504"/>
                    </a:cxn>
                    <a:cxn ang="0">
                      <a:pos x="0" y="100"/>
                    </a:cxn>
                  </a:cxnLst>
                  <a:rect l="0" t="0" r="r" b="b"/>
                  <a:pathLst>
                    <a:path w="369" h="505">
                      <a:moveTo>
                        <a:pt x="0" y="100"/>
                      </a:moveTo>
                      <a:lnTo>
                        <a:pt x="0" y="0"/>
                      </a:lnTo>
                      <a:lnTo>
                        <a:pt x="368" y="504"/>
                      </a:lnTo>
                      <a:lnTo>
                        <a:pt x="295" y="504"/>
                      </a:lnTo>
                      <a:lnTo>
                        <a:pt x="0" y="10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51" name="Freeform 7"/>
                <p:cNvSpPr>
                  <a:spLocks/>
                </p:cNvSpPr>
                <p:nvPr/>
              </p:nvSpPr>
              <p:spPr bwMode="ltGray">
                <a:xfrm>
                  <a:off x="128" y="174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368" y="0"/>
                    </a:cxn>
                    <a:cxn ang="0">
                      <a:pos x="368" y="100"/>
                    </a:cxn>
                    <a:cxn ang="0">
                      <a:pos x="73" y="504"/>
                    </a:cxn>
                    <a:cxn ang="0">
                      <a:pos x="0" y="504"/>
                    </a:cxn>
                    <a:cxn ang="0">
                      <a:pos x="368" y="0"/>
                    </a:cxn>
                  </a:cxnLst>
                  <a:rect l="0" t="0" r="r" b="b"/>
                  <a:pathLst>
                    <a:path w="369" h="505">
                      <a:moveTo>
                        <a:pt x="368" y="0"/>
                      </a:moveTo>
                      <a:lnTo>
                        <a:pt x="368" y="100"/>
                      </a:lnTo>
                      <a:lnTo>
                        <a:pt x="73" y="504"/>
                      </a:lnTo>
                      <a:lnTo>
                        <a:pt x="0" y="504"/>
                      </a:lnTo>
                      <a:lnTo>
                        <a:pt x="368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152" name="Group 8"/>
              <p:cNvGrpSpPr>
                <a:grpSpLocks/>
              </p:cNvGrpSpPr>
              <p:nvPr/>
            </p:nvGrpSpPr>
            <p:grpSpPr bwMode="auto">
              <a:xfrm>
                <a:off x="128" y="678"/>
                <a:ext cx="737" cy="505"/>
                <a:chOff x="128" y="678"/>
                <a:chExt cx="737" cy="505"/>
              </a:xfrm>
            </p:grpSpPr>
            <p:sp>
              <p:nvSpPr>
                <p:cNvPr id="6153" name="Freeform 9"/>
                <p:cNvSpPr>
                  <a:spLocks/>
                </p:cNvSpPr>
                <p:nvPr/>
              </p:nvSpPr>
              <p:spPr bwMode="ltGray">
                <a:xfrm>
                  <a:off x="496" y="678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295" y="0"/>
                    </a:cxn>
                    <a:cxn ang="0">
                      <a:pos x="368" y="0"/>
                    </a:cxn>
                    <a:cxn ang="0">
                      <a:pos x="0" y="504"/>
                    </a:cxn>
                    <a:cxn ang="0">
                      <a:pos x="0" y="404"/>
                    </a:cxn>
                    <a:cxn ang="0">
                      <a:pos x="295" y="0"/>
                    </a:cxn>
                  </a:cxnLst>
                  <a:rect l="0" t="0" r="r" b="b"/>
                  <a:pathLst>
                    <a:path w="369" h="505">
                      <a:moveTo>
                        <a:pt x="295" y="0"/>
                      </a:moveTo>
                      <a:lnTo>
                        <a:pt x="368" y="0"/>
                      </a:lnTo>
                      <a:lnTo>
                        <a:pt x="0" y="504"/>
                      </a:lnTo>
                      <a:lnTo>
                        <a:pt x="0" y="404"/>
                      </a:lnTo>
                      <a:lnTo>
                        <a:pt x="295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54" name="Freeform 10"/>
                <p:cNvSpPr>
                  <a:spLocks/>
                </p:cNvSpPr>
                <p:nvPr/>
              </p:nvSpPr>
              <p:spPr bwMode="ltGray">
                <a:xfrm>
                  <a:off x="128" y="678"/>
                  <a:ext cx="369" cy="505"/>
                </a:xfrm>
                <a:custGeom>
                  <a:avLst/>
                  <a:gdLst/>
                  <a:ahLst/>
                  <a:cxnLst>
                    <a:cxn ang="0">
                      <a:pos x="73" y="0"/>
                    </a:cxn>
                    <a:cxn ang="0">
                      <a:pos x="368" y="404"/>
                    </a:cxn>
                    <a:cxn ang="0">
                      <a:pos x="368" y="504"/>
                    </a:cxn>
                    <a:cxn ang="0">
                      <a:pos x="0" y="0"/>
                    </a:cxn>
                    <a:cxn ang="0">
                      <a:pos x="73" y="0"/>
                    </a:cxn>
                  </a:cxnLst>
                  <a:rect l="0" t="0" r="r" b="b"/>
                  <a:pathLst>
                    <a:path w="369" h="505">
                      <a:moveTo>
                        <a:pt x="73" y="0"/>
                      </a:moveTo>
                      <a:lnTo>
                        <a:pt x="368" y="404"/>
                      </a:lnTo>
                      <a:lnTo>
                        <a:pt x="368" y="504"/>
                      </a:lnTo>
                      <a:lnTo>
                        <a:pt x="0" y="0"/>
                      </a:lnTo>
                      <a:lnTo>
                        <a:pt x="73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6155" name="Group 11"/>
            <p:cNvGrpSpPr>
              <a:grpSpLocks/>
            </p:cNvGrpSpPr>
            <p:nvPr/>
          </p:nvGrpSpPr>
          <p:grpSpPr bwMode="auto">
            <a:xfrm>
              <a:off x="397" y="211"/>
              <a:ext cx="525" cy="480"/>
              <a:chOff x="397" y="211"/>
              <a:chExt cx="525" cy="480"/>
            </a:xfrm>
          </p:grpSpPr>
          <p:sp>
            <p:nvSpPr>
              <p:cNvPr id="6156" name="Freeform 12"/>
              <p:cNvSpPr>
                <a:spLocks/>
              </p:cNvSpPr>
              <p:nvPr/>
            </p:nvSpPr>
            <p:spPr bwMode="gray">
              <a:xfrm>
                <a:off x="397" y="211"/>
                <a:ext cx="525" cy="480"/>
              </a:xfrm>
              <a:custGeom>
                <a:avLst/>
                <a:gdLst/>
                <a:ahLst/>
                <a:cxnLst>
                  <a:cxn ang="0">
                    <a:pos x="225" y="217"/>
                  </a:cxn>
                  <a:cxn ang="0">
                    <a:pos x="133" y="0"/>
                  </a:cxn>
                  <a:cxn ang="0">
                    <a:pos x="263" y="193"/>
                  </a:cxn>
                  <a:cxn ang="0">
                    <a:pos x="393" y="0"/>
                  </a:cxn>
                  <a:cxn ang="0">
                    <a:pos x="299" y="217"/>
                  </a:cxn>
                  <a:cxn ang="0">
                    <a:pos x="524" y="240"/>
                  </a:cxn>
                  <a:cxn ang="0">
                    <a:pos x="298" y="262"/>
                  </a:cxn>
                  <a:cxn ang="0">
                    <a:pos x="393" y="479"/>
                  </a:cxn>
                  <a:cxn ang="0">
                    <a:pos x="263" y="286"/>
                  </a:cxn>
                  <a:cxn ang="0">
                    <a:pos x="133" y="479"/>
                  </a:cxn>
                  <a:cxn ang="0">
                    <a:pos x="224" y="263"/>
                  </a:cxn>
                  <a:cxn ang="0">
                    <a:pos x="0" y="240"/>
                  </a:cxn>
                  <a:cxn ang="0">
                    <a:pos x="225" y="217"/>
                  </a:cxn>
                </a:cxnLst>
                <a:rect l="0" t="0" r="r" b="b"/>
                <a:pathLst>
                  <a:path w="525" h="480">
                    <a:moveTo>
                      <a:pt x="225" y="217"/>
                    </a:moveTo>
                    <a:lnTo>
                      <a:pt x="133" y="0"/>
                    </a:lnTo>
                    <a:lnTo>
                      <a:pt x="263" y="193"/>
                    </a:lnTo>
                    <a:lnTo>
                      <a:pt x="393" y="0"/>
                    </a:lnTo>
                    <a:lnTo>
                      <a:pt x="299" y="217"/>
                    </a:lnTo>
                    <a:lnTo>
                      <a:pt x="524" y="240"/>
                    </a:lnTo>
                    <a:lnTo>
                      <a:pt x="298" y="262"/>
                    </a:lnTo>
                    <a:lnTo>
                      <a:pt x="393" y="479"/>
                    </a:lnTo>
                    <a:lnTo>
                      <a:pt x="263" y="286"/>
                    </a:lnTo>
                    <a:lnTo>
                      <a:pt x="133" y="479"/>
                    </a:lnTo>
                    <a:lnTo>
                      <a:pt x="224" y="263"/>
                    </a:lnTo>
                    <a:lnTo>
                      <a:pt x="0" y="240"/>
                    </a:lnTo>
                    <a:lnTo>
                      <a:pt x="225" y="217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gray">
              <a:xfrm>
                <a:off x="469" y="276"/>
                <a:ext cx="382" cy="350"/>
              </a:xfrm>
              <a:custGeom>
                <a:avLst/>
                <a:gdLst/>
                <a:ahLst/>
                <a:cxnLst>
                  <a:cxn ang="0">
                    <a:pos x="153" y="153"/>
                  </a:cxn>
                  <a:cxn ang="0">
                    <a:pos x="95" y="0"/>
                  </a:cxn>
                  <a:cxn ang="0">
                    <a:pos x="191" y="128"/>
                  </a:cxn>
                  <a:cxn ang="0">
                    <a:pos x="284" y="0"/>
                  </a:cxn>
                  <a:cxn ang="0">
                    <a:pos x="227" y="153"/>
                  </a:cxn>
                  <a:cxn ang="0">
                    <a:pos x="381" y="175"/>
                  </a:cxn>
                  <a:cxn ang="0">
                    <a:pos x="226" y="196"/>
                  </a:cxn>
                  <a:cxn ang="0">
                    <a:pos x="284" y="349"/>
                  </a:cxn>
                  <a:cxn ang="0">
                    <a:pos x="191" y="221"/>
                  </a:cxn>
                  <a:cxn ang="0">
                    <a:pos x="95" y="349"/>
                  </a:cxn>
                  <a:cxn ang="0">
                    <a:pos x="152" y="198"/>
                  </a:cxn>
                  <a:cxn ang="0">
                    <a:pos x="0" y="175"/>
                  </a:cxn>
                  <a:cxn ang="0">
                    <a:pos x="153" y="153"/>
                  </a:cxn>
                </a:cxnLst>
                <a:rect l="0" t="0" r="r" b="b"/>
                <a:pathLst>
                  <a:path w="382" h="350">
                    <a:moveTo>
                      <a:pt x="153" y="153"/>
                    </a:moveTo>
                    <a:lnTo>
                      <a:pt x="95" y="0"/>
                    </a:lnTo>
                    <a:lnTo>
                      <a:pt x="191" y="128"/>
                    </a:lnTo>
                    <a:lnTo>
                      <a:pt x="284" y="0"/>
                    </a:lnTo>
                    <a:lnTo>
                      <a:pt x="227" y="153"/>
                    </a:lnTo>
                    <a:lnTo>
                      <a:pt x="381" y="175"/>
                    </a:lnTo>
                    <a:lnTo>
                      <a:pt x="226" y="196"/>
                    </a:lnTo>
                    <a:lnTo>
                      <a:pt x="284" y="349"/>
                    </a:lnTo>
                    <a:lnTo>
                      <a:pt x="191" y="221"/>
                    </a:lnTo>
                    <a:lnTo>
                      <a:pt x="95" y="349"/>
                    </a:lnTo>
                    <a:lnTo>
                      <a:pt x="152" y="198"/>
                    </a:lnTo>
                    <a:lnTo>
                      <a:pt x="0" y="175"/>
                    </a:lnTo>
                    <a:lnTo>
                      <a:pt x="153" y="15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gray">
              <a:xfrm>
                <a:off x="525" y="285"/>
                <a:ext cx="270" cy="332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22" y="143"/>
                  </a:cxn>
                  <a:cxn ang="0">
                    <a:pos x="135" y="0"/>
                  </a:cxn>
                  <a:cxn ang="0">
                    <a:pos x="147" y="143"/>
                  </a:cxn>
                  <a:cxn ang="0">
                    <a:pos x="268" y="82"/>
                  </a:cxn>
                  <a:cxn ang="0">
                    <a:pos x="159" y="166"/>
                  </a:cxn>
                  <a:cxn ang="0">
                    <a:pos x="269" y="249"/>
                  </a:cxn>
                  <a:cxn ang="0">
                    <a:pos x="147" y="189"/>
                  </a:cxn>
                  <a:cxn ang="0">
                    <a:pos x="135" y="331"/>
                  </a:cxn>
                  <a:cxn ang="0">
                    <a:pos x="122" y="189"/>
                  </a:cxn>
                  <a:cxn ang="0">
                    <a:pos x="0" y="249"/>
                  </a:cxn>
                  <a:cxn ang="0">
                    <a:pos x="110" y="166"/>
                  </a:cxn>
                  <a:cxn ang="0">
                    <a:pos x="0" y="84"/>
                  </a:cxn>
                </a:cxnLst>
                <a:rect l="0" t="0" r="r" b="b"/>
                <a:pathLst>
                  <a:path w="270" h="332">
                    <a:moveTo>
                      <a:pt x="0" y="84"/>
                    </a:moveTo>
                    <a:lnTo>
                      <a:pt x="122" y="143"/>
                    </a:lnTo>
                    <a:lnTo>
                      <a:pt x="135" y="0"/>
                    </a:lnTo>
                    <a:lnTo>
                      <a:pt x="147" y="143"/>
                    </a:lnTo>
                    <a:lnTo>
                      <a:pt x="268" y="82"/>
                    </a:lnTo>
                    <a:lnTo>
                      <a:pt x="159" y="166"/>
                    </a:lnTo>
                    <a:lnTo>
                      <a:pt x="269" y="249"/>
                    </a:lnTo>
                    <a:lnTo>
                      <a:pt x="147" y="189"/>
                    </a:lnTo>
                    <a:lnTo>
                      <a:pt x="135" y="331"/>
                    </a:lnTo>
                    <a:lnTo>
                      <a:pt x="122" y="189"/>
                    </a:lnTo>
                    <a:lnTo>
                      <a:pt x="0" y="249"/>
                    </a:lnTo>
                    <a:lnTo>
                      <a:pt x="110" y="166"/>
                    </a:lnTo>
                    <a:lnTo>
                      <a:pt x="0" y="84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9" name="Freeform 15"/>
              <p:cNvSpPr>
                <a:spLocks/>
              </p:cNvSpPr>
              <p:nvPr/>
            </p:nvSpPr>
            <p:spPr bwMode="gray">
              <a:xfrm>
                <a:off x="626" y="408"/>
                <a:ext cx="68" cy="85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27" y="30"/>
                  </a:cxn>
                  <a:cxn ang="0">
                    <a:pos x="33" y="0"/>
                  </a:cxn>
                  <a:cxn ang="0">
                    <a:pos x="39" y="30"/>
                  </a:cxn>
                  <a:cxn ang="0">
                    <a:pos x="67" y="20"/>
                  </a:cxn>
                  <a:cxn ang="0">
                    <a:pos x="45" y="42"/>
                  </a:cxn>
                  <a:cxn ang="0">
                    <a:pos x="67" y="62"/>
                  </a:cxn>
                  <a:cxn ang="0">
                    <a:pos x="39" y="52"/>
                  </a:cxn>
                  <a:cxn ang="0">
                    <a:pos x="33" y="84"/>
                  </a:cxn>
                  <a:cxn ang="0">
                    <a:pos x="27" y="52"/>
                  </a:cxn>
                  <a:cxn ang="0">
                    <a:pos x="0" y="62"/>
                  </a:cxn>
                  <a:cxn ang="0">
                    <a:pos x="21" y="42"/>
                  </a:cxn>
                  <a:cxn ang="0">
                    <a:pos x="0" y="20"/>
                  </a:cxn>
                </a:cxnLst>
                <a:rect l="0" t="0" r="r" b="b"/>
                <a:pathLst>
                  <a:path w="68" h="85">
                    <a:moveTo>
                      <a:pt x="0" y="20"/>
                    </a:moveTo>
                    <a:lnTo>
                      <a:pt x="27" y="30"/>
                    </a:lnTo>
                    <a:lnTo>
                      <a:pt x="33" y="0"/>
                    </a:lnTo>
                    <a:lnTo>
                      <a:pt x="39" y="30"/>
                    </a:lnTo>
                    <a:lnTo>
                      <a:pt x="67" y="20"/>
                    </a:lnTo>
                    <a:lnTo>
                      <a:pt x="45" y="42"/>
                    </a:lnTo>
                    <a:lnTo>
                      <a:pt x="67" y="62"/>
                    </a:lnTo>
                    <a:lnTo>
                      <a:pt x="39" y="52"/>
                    </a:lnTo>
                    <a:lnTo>
                      <a:pt x="33" y="84"/>
                    </a:lnTo>
                    <a:lnTo>
                      <a:pt x="27" y="52"/>
                    </a:lnTo>
                    <a:lnTo>
                      <a:pt x="0" y="62"/>
                    </a:lnTo>
                    <a:lnTo>
                      <a:pt x="21" y="42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F9F9F9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16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476250"/>
            <a:ext cx="7086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3694B3-C49E-4FC8-8FB1-426F196FE644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85786" y="428604"/>
            <a:ext cx="7856537" cy="2105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66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Жизнь </a:t>
            </a:r>
          </a:p>
          <a:p>
            <a:pPr algn="ctr"/>
            <a:r>
              <a:rPr lang="ru-RU" sz="66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первобытных людей</a:t>
            </a:r>
            <a:endParaRPr lang="ru-RU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1285852" y="5286388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 уроку предметно-практической  деятельности</a:t>
            </a:r>
          </a:p>
          <a:p>
            <a:pPr algn="ctr"/>
            <a:r>
              <a:rPr lang="ru-RU" dirty="0" smtClean="0"/>
              <a:t> в школе 1 вида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981200"/>
            <a:ext cx="8501122" cy="4114800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bg1">
                    <a:lumMod val="75000"/>
                  </a:schemeClr>
                </a:solidFill>
              </a:rPr>
              <a:t>Нарисуйте эскиз макета и              опишите его.</a:t>
            </a:r>
            <a:endParaRPr lang="ru-RU" sz="44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785926"/>
            <a:ext cx="3786182" cy="4322762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ru-RU" sz="2800" dirty="0">
                <a:solidFill>
                  <a:schemeClr val="bg1"/>
                </a:solidFill>
              </a:rPr>
              <a:t>Давным-давно люди выглядели совсем по </a:t>
            </a:r>
            <a:r>
              <a:rPr lang="ru-RU" sz="2800" dirty="0" smtClean="0">
                <a:solidFill>
                  <a:schemeClr val="bg1"/>
                </a:solidFill>
              </a:rPr>
              <a:t>-другому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  <a:endParaRPr lang="ru-RU" sz="28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  Первобытные люди были </a:t>
            </a:r>
            <a:r>
              <a:rPr lang="ru-RU" sz="2800" dirty="0">
                <a:solidFill>
                  <a:schemeClr val="bg1"/>
                </a:solidFill>
              </a:rPr>
              <a:t>похожи на </a:t>
            </a:r>
            <a:r>
              <a:rPr lang="ru-RU" sz="2800" dirty="0" smtClean="0">
                <a:solidFill>
                  <a:schemeClr val="bg1"/>
                </a:solidFill>
              </a:rPr>
              <a:t>обезьян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и </a:t>
            </a:r>
            <a:r>
              <a:rPr lang="ru-RU" sz="2800" dirty="0">
                <a:solidFill>
                  <a:schemeClr val="bg1"/>
                </a:solidFill>
              </a:rPr>
              <a:t>совсем не могли разговаривать. </a:t>
            </a:r>
          </a:p>
        </p:txBody>
      </p:sp>
      <p:pic>
        <p:nvPicPr>
          <p:cNvPr id="15368" name="Picture 8" descr="7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3779838" y="836613"/>
            <a:ext cx="4148137" cy="51847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6143644"/>
            <a:ext cx="5262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Как выглядели первобытные люди?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43042" y="642918"/>
            <a:ext cx="6840538" cy="10795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Они занимались собирательством -  </a:t>
            </a:r>
            <a:r>
              <a:rPr lang="ru-RU" sz="2800" dirty="0">
                <a:solidFill>
                  <a:schemeClr val="bg1"/>
                </a:solidFill>
              </a:rPr>
              <a:t>ели дикие ягоды </a:t>
            </a:r>
            <a:r>
              <a:rPr lang="ru-RU" sz="2800" dirty="0" smtClean="0">
                <a:solidFill>
                  <a:schemeClr val="bg1"/>
                </a:solidFill>
              </a:rPr>
              <a:t>, фрукты, корни и листья растений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6391" name="Picture 7" descr="6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0" y="2357430"/>
            <a:ext cx="9144000" cy="31972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6215082"/>
            <a:ext cx="5087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Чем питались первобытные люди?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937125" y="2632075"/>
            <a:ext cx="12652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Медина</a:t>
            </a:r>
            <a:endParaRPr lang="ru-RU" b="1">
              <a:solidFill>
                <a:schemeClr val="bg2"/>
              </a:solidFill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5394325" y="3241675"/>
            <a:ext cx="11112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Мекка</a:t>
            </a:r>
            <a:endParaRPr lang="ru-RU"/>
          </a:p>
        </p:txBody>
      </p:sp>
      <p:sp>
        <p:nvSpPr>
          <p:cNvPr id="20495" name="Rectangle 15"/>
          <p:cNvSpPr>
            <a:spLocks noGrp="1" noChangeArrowheads="1"/>
          </p:cNvSpPr>
          <p:nvPr>
            <p:ph type="body" sz="half" idx="2"/>
          </p:nvPr>
        </p:nvSpPr>
        <p:spPr>
          <a:xfrm>
            <a:off x="1692275" y="836613"/>
            <a:ext cx="7451725" cy="1584325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Древние люди занимались охотой на диких животных.  Они  </a:t>
            </a:r>
            <a:r>
              <a:rPr lang="ru-RU" sz="2800" dirty="0">
                <a:solidFill>
                  <a:schemeClr val="bg1"/>
                </a:solidFill>
              </a:rPr>
              <a:t>использовали для этого  палки и </a:t>
            </a:r>
            <a:r>
              <a:rPr lang="ru-RU" sz="2800" dirty="0" smtClean="0">
                <a:solidFill>
                  <a:schemeClr val="bg1"/>
                </a:solidFill>
              </a:rPr>
              <a:t>дубинки.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0498" name="Picture 18" descr="8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0" y="2500306"/>
            <a:ext cx="9144000" cy="33924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728" y="6143644"/>
            <a:ext cx="5241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 каких животных они охотились?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1357290" y="142852"/>
            <a:ext cx="7643866" cy="1655763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ru-RU" sz="28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   Все люди, звери и птицы очень боялись огня. </a:t>
            </a:r>
            <a:endParaRPr lang="ru-RU" sz="2800" b="1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ru-RU" sz="28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Но </a:t>
            </a:r>
            <a:r>
              <a:rPr lang="ru-RU" sz="28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люди </a:t>
            </a:r>
            <a:r>
              <a:rPr lang="ru-RU" sz="28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поняли</a:t>
            </a:r>
            <a:r>
              <a:rPr lang="ru-RU" sz="28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пользу огня, научились его добывать трением. Они использовали огонь для обогрева жилища, приготовления пищи и защиты от диких животных.</a:t>
            </a:r>
            <a:endParaRPr lang="ru-RU" sz="2800" b="1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562" name="Picture 10" descr="10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214282" y="3357562"/>
            <a:ext cx="4000528" cy="2031449"/>
          </a:xfrm>
          <a:prstGeom prst="rect">
            <a:avLst/>
          </a:prstGeom>
          <a:noFill/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3"/>
          <a:srcRect b="14709"/>
          <a:stretch>
            <a:fillRect/>
          </a:stretch>
        </p:blipFill>
        <p:spPr bwMode="auto">
          <a:xfrm>
            <a:off x="4714876" y="2857496"/>
            <a:ext cx="4071966" cy="256575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108" y="6215082"/>
            <a:ext cx="6158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Как первобытные люди применяли огонь</a:t>
            </a:r>
            <a:r>
              <a:rPr lang="ru-RU" dirty="0" smtClean="0">
                <a:solidFill>
                  <a:srgbClr val="002060"/>
                </a:solidFill>
              </a:rPr>
              <a:t>?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6418" y="428604"/>
            <a:ext cx="5524539" cy="4143404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857356" y="4929198"/>
            <a:ext cx="6224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Первобытные люди жили в пещерах.</a:t>
            </a:r>
            <a:endParaRPr lang="ru-RU" sz="2800" b="1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2339975" y="476250"/>
            <a:ext cx="5832475" cy="1152525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ru-RU" sz="2400" dirty="0"/>
              <a:t>   </a:t>
            </a:r>
            <a:r>
              <a:rPr lang="ru-RU" sz="2800" dirty="0" smtClean="0">
                <a:solidFill>
                  <a:schemeClr val="bg1"/>
                </a:solidFill>
              </a:rPr>
              <a:t>П</a:t>
            </a:r>
            <a:r>
              <a:rPr lang="ru-RU" sz="2800" dirty="0" smtClean="0">
                <a:solidFill>
                  <a:schemeClr val="bg1"/>
                </a:solidFill>
              </a:rPr>
              <a:t>остепенно </a:t>
            </a:r>
            <a:r>
              <a:rPr lang="ru-RU" sz="2800" dirty="0">
                <a:solidFill>
                  <a:schemeClr val="bg1"/>
                </a:solidFill>
              </a:rPr>
              <a:t>люди изобрели лук и </a:t>
            </a:r>
            <a:r>
              <a:rPr lang="ru-RU" sz="2800" dirty="0" smtClean="0">
                <a:solidFill>
                  <a:schemeClr val="bg1"/>
                </a:solidFill>
              </a:rPr>
              <a:t>стрелы,  </a:t>
            </a:r>
            <a:r>
              <a:rPr lang="ru-RU" sz="2800" dirty="0">
                <a:solidFill>
                  <a:schemeClr val="bg1"/>
                </a:solidFill>
              </a:rPr>
              <a:t>и им стало легче </a:t>
            </a:r>
            <a:r>
              <a:rPr lang="ru-RU" sz="2800" dirty="0" smtClean="0">
                <a:solidFill>
                  <a:schemeClr val="bg1"/>
                </a:solidFill>
              </a:rPr>
              <a:t>охотиться.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2542" name="Picture 14" descr="14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1714480" y="1857364"/>
            <a:ext cx="6672081" cy="4381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643051"/>
            <a:ext cx="4214842" cy="4071966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ru-RU" sz="2800" dirty="0"/>
              <a:t>    </a:t>
            </a:r>
            <a:endParaRPr lang="ru-RU" sz="2800" dirty="0" smtClean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ru-RU" sz="2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ru-RU" sz="28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   Кроме мяса,  </a:t>
            </a:r>
            <a:r>
              <a:rPr lang="ru-RU" sz="2800" dirty="0">
                <a:solidFill>
                  <a:schemeClr val="bg1"/>
                </a:solidFill>
              </a:rPr>
              <a:t>люди употребляли  в пищу </a:t>
            </a:r>
            <a:r>
              <a:rPr lang="ru-RU" sz="2800" dirty="0" smtClean="0">
                <a:solidFill>
                  <a:schemeClr val="bg1"/>
                </a:solidFill>
              </a:rPr>
              <a:t>зерна.  Они </a:t>
            </a:r>
            <a:r>
              <a:rPr lang="ru-RU" sz="2800" dirty="0" smtClean="0">
                <a:solidFill>
                  <a:schemeClr val="bg1"/>
                </a:solidFill>
              </a:rPr>
              <a:t>научились </a:t>
            </a:r>
            <a:r>
              <a:rPr lang="ru-RU" sz="2800" dirty="0" smtClean="0">
                <a:solidFill>
                  <a:schemeClr val="bg1"/>
                </a:solidFill>
              </a:rPr>
              <a:t>выращивать зерновые растения: пшеницу и ячмень.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8677" name="Picture 5" descr="19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4572000" y="765175"/>
            <a:ext cx="3994150" cy="540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36838"/>
            <a:ext cx="4243390" cy="3459162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   </a:t>
            </a:r>
            <a:r>
              <a:rPr lang="ru-RU" sz="2800" dirty="0" smtClean="0">
                <a:solidFill>
                  <a:schemeClr val="bg1"/>
                </a:solidFill>
              </a:rPr>
              <a:t>Первобытные люди научились делать каменные орудия: топоры, копья, ножи. </a:t>
            </a:r>
            <a:endParaRPr lang="ru-RU" sz="2800" dirty="0">
              <a:solidFill>
                <a:schemeClr val="bg1"/>
              </a:solidFill>
            </a:endParaRPr>
          </a:p>
          <a:p>
            <a:pPr>
              <a:buFont typeface="Monotype Sorts" pitchFamily="2" charset="2"/>
              <a:buNone/>
            </a:pPr>
            <a:endParaRPr lang="ru-RU" sz="2800" dirty="0"/>
          </a:p>
        </p:txBody>
      </p:sp>
      <p:pic>
        <p:nvPicPr>
          <p:cNvPr id="29700" name="Picture 4" descr="18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4429124" y="357166"/>
            <a:ext cx="2306091" cy="4283084"/>
          </a:xfrm>
          <a:prstGeom prst="rect">
            <a:avLst/>
          </a:prstGeom>
          <a:noFill/>
        </p:spPr>
      </p:pic>
      <p:pic>
        <p:nvPicPr>
          <p:cNvPr id="6" name="Picture 4" descr="20"/>
          <p:cNvPicPr>
            <a:picLocks noChangeAspect="1" noChangeArrowheads="1"/>
          </p:cNvPicPr>
          <p:nvPr/>
        </p:nvPicPr>
        <p:blipFill>
          <a:blip r:embed="rId3">
            <a:lum bright="-20000" contrast="20000"/>
          </a:blip>
          <a:srcRect/>
          <a:stretch>
            <a:fillRect/>
          </a:stretch>
        </p:blipFill>
        <p:spPr bwMode="auto">
          <a:xfrm>
            <a:off x="6929454" y="2316958"/>
            <a:ext cx="2000264" cy="4228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рцание">
  <a:themeElements>
    <a:clrScheme name="Мерцание 1">
      <a:dk1>
        <a:srgbClr val="2A004E"/>
      </a:dk1>
      <a:lt1>
        <a:srgbClr val="FFFFFF"/>
      </a:lt1>
      <a:dk2>
        <a:srgbClr val="500093"/>
      </a:dk2>
      <a:lt2>
        <a:srgbClr val="00CCCC"/>
      </a:lt2>
      <a:accent1>
        <a:srgbClr val="D60093"/>
      </a:accent1>
      <a:accent2>
        <a:srgbClr val="0000FF"/>
      </a:accent2>
      <a:accent3>
        <a:srgbClr val="B3AAC8"/>
      </a:accent3>
      <a:accent4>
        <a:srgbClr val="DADADA"/>
      </a:accent4>
      <a:accent5>
        <a:srgbClr val="E8AAC8"/>
      </a:accent5>
      <a:accent6>
        <a:srgbClr val="0000E7"/>
      </a:accent6>
      <a:hlink>
        <a:srgbClr val="FFFF00"/>
      </a:hlink>
      <a:folHlink>
        <a:srgbClr val="7500D7"/>
      </a:folHlink>
    </a:clrScheme>
    <a:fontScheme name="Мерцание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Мерцание 1">
        <a:dk1>
          <a:srgbClr val="2A004E"/>
        </a:dk1>
        <a:lt1>
          <a:srgbClr val="FFFFFF"/>
        </a:lt1>
        <a:dk2>
          <a:srgbClr val="500093"/>
        </a:dk2>
        <a:lt2>
          <a:srgbClr val="00CCCC"/>
        </a:lt2>
        <a:accent1>
          <a:srgbClr val="D60093"/>
        </a:accent1>
        <a:accent2>
          <a:srgbClr val="0000FF"/>
        </a:accent2>
        <a:accent3>
          <a:srgbClr val="B3AAC8"/>
        </a:accent3>
        <a:accent4>
          <a:srgbClr val="DADADA"/>
        </a:accent4>
        <a:accent5>
          <a:srgbClr val="E8AAC8"/>
        </a:accent5>
        <a:accent6>
          <a:srgbClr val="0000E7"/>
        </a:accent6>
        <a:hlink>
          <a:srgbClr val="FFFF00"/>
        </a:hlink>
        <a:folHlink>
          <a:srgbClr val="7500D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рцание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CC99FF"/>
        </a:accent1>
        <a:accent2>
          <a:srgbClr val="3366FF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рцание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777777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BDBDBD"/>
        </a:accent5>
        <a:accent6>
          <a:srgbClr val="B8B8B8"/>
        </a:accent6>
        <a:hlink>
          <a:srgbClr val="4D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рцание 4">
        <a:dk1>
          <a:srgbClr val="000000"/>
        </a:dk1>
        <a:lt1>
          <a:srgbClr val="00CCCC"/>
        </a:lt1>
        <a:dk2>
          <a:srgbClr val="FFFFCC"/>
        </a:dk2>
        <a:lt2>
          <a:srgbClr val="009999"/>
        </a:lt2>
        <a:accent1>
          <a:srgbClr val="CC99FF"/>
        </a:accent1>
        <a:accent2>
          <a:srgbClr val="3366FF"/>
        </a:accent2>
        <a:accent3>
          <a:srgbClr val="AAE2E2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рцание 5">
        <a:dk1>
          <a:srgbClr val="003300"/>
        </a:dk1>
        <a:lt1>
          <a:srgbClr val="FFFFFF"/>
        </a:lt1>
        <a:dk2>
          <a:srgbClr val="669900"/>
        </a:dk2>
        <a:lt2>
          <a:srgbClr val="FFCC66"/>
        </a:lt2>
        <a:accent1>
          <a:srgbClr val="990033"/>
        </a:accent1>
        <a:accent2>
          <a:srgbClr val="FF9933"/>
        </a:accent2>
        <a:accent3>
          <a:srgbClr val="B8CAAA"/>
        </a:accent3>
        <a:accent4>
          <a:srgbClr val="DADADA"/>
        </a:accent4>
        <a:accent5>
          <a:srgbClr val="CAAAAD"/>
        </a:accent5>
        <a:accent6>
          <a:srgbClr val="E78A2D"/>
        </a:accent6>
        <a:hlink>
          <a:srgbClr val="CCCC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рцание 6">
        <a:dk1>
          <a:srgbClr val="663300"/>
        </a:dk1>
        <a:lt1>
          <a:srgbClr val="FFFFFF"/>
        </a:lt1>
        <a:dk2>
          <a:srgbClr val="CC6600"/>
        </a:dk2>
        <a:lt2>
          <a:srgbClr val="FFCC00"/>
        </a:lt2>
        <a:accent1>
          <a:srgbClr val="990033"/>
        </a:accent1>
        <a:accent2>
          <a:srgbClr val="FF0033"/>
        </a:accent2>
        <a:accent3>
          <a:srgbClr val="E2B8AA"/>
        </a:accent3>
        <a:accent4>
          <a:srgbClr val="DADADA"/>
        </a:accent4>
        <a:accent5>
          <a:srgbClr val="CAAAAD"/>
        </a:accent5>
        <a:accent6>
          <a:srgbClr val="E7002D"/>
        </a:accent6>
        <a:hlink>
          <a:srgbClr val="CC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рцание 7">
        <a:dk1>
          <a:srgbClr val="660033"/>
        </a:dk1>
        <a:lt1>
          <a:srgbClr val="FFFFFF"/>
        </a:lt1>
        <a:dk2>
          <a:srgbClr val="990066"/>
        </a:dk2>
        <a:lt2>
          <a:srgbClr val="FFFF66"/>
        </a:lt2>
        <a:accent1>
          <a:srgbClr val="9933FF"/>
        </a:accent1>
        <a:accent2>
          <a:srgbClr val="00CCCC"/>
        </a:accent2>
        <a:accent3>
          <a:srgbClr val="CAAAB8"/>
        </a:accent3>
        <a:accent4>
          <a:srgbClr val="DADADA"/>
        </a:accent4>
        <a:accent5>
          <a:srgbClr val="CAADFF"/>
        </a:accent5>
        <a:accent6>
          <a:srgbClr val="00B9B9"/>
        </a:accent6>
        <a:hlink>
          <a:srgbClr val="CC66FF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C:\MSOffice\Шаблоны\Дизайны презентаций\Мерцание.pot</Template>
  <TotalTime>722</TotalTime>
  <Words>186</Words>
  <Application>Microsoft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Мерцание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ШКОЛА 46 ЮЗАО МОСКВА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ЧЕРНОВ АЛЕКСЕЙ</dc:creator>
  <cp:lastModifiedBy>User</cp:lastModifiedBy>
  <cp:revision>36</cp:revision>
  <dcterms:created xsi:type="dcterms:W3CDTF">1998-09-02T07:19:48Z</dcterms:created>
  <dcterms:modified xsi:type="dcterms:W3CDTF">2015-05-28T18:56:12Z</dcterms:modified>
</cp:coreProperties>
</file>