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F526B9-7AD8-4B85-9426-8890A714540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FECB2F-0DFA-4BEB-9003-A012AFA7C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7406640" cy="2120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Пишем сочинение на</a:t>
            </a:r>
            <a:br>
              <a:rPr lang="ru-RU" b="1" dirty="0" smtClean="0"/>
            </a:br>
            <a:r>
              <a:rPr lang="ru-RU" b="1" dirty="0" smtClean="0"/>
              <a:t>лингвистическую тему</a:t>
            </a:r>
            <a:br>
              <a:rPr lang="ru-RU" b="1" dirty="0" smtClean="0"/>
            </a:br>
            <a:r>
              <a:rPr lang="ru-RU" b="1" dirty="0" smtClean="0"/>
              <a:t>СИНТАКСИС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7406640" cy="17526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ГИА 2013</a:t>
            </a:r>
            <a:endParaRPr lang="ru-RU" sz="4400" b="1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9240" r="17313" b="5081"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10080" r="17786" b="6241"/>
          <a:stretch>
            <a:fillRect/>
          </a:stretch>
        </p:blipFill>
        <p:spPr bwMode="auto">
          <a:xfrm>
            <a:off x="0" y="0"/>
            <a:ext cx="9224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556792"/>
            <a:ext cx="3657600" cy="4663440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 примеров: Русский язык: типовые экзаменационные варианты.36 вариантов /под ред. </a:t>
            </a:r>
            <a:r>
              <a:rPr lang="ru-RU" dirty="0" err="1" smtClean="0"/>
              <a:t>И.П.Цыбулько</a:t>
            </a:r>
            <a:r>
              <a:rPr lang="ru-RU" dirty="0" smtClean="0"/>
              <a:t>, М:Национальное  образование,  2012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986625" cy="453650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Используя   прочитанный текст из части  2, выполните  на отдельном листе  задание   С2.  Перед  написанием   сочинения   запишите  задание:  С2.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146" t="10043" r="17462" b="6271"/>
          <a:stretch>
            <a:fillRect/>
          </a:stretch>
        </p:blipFill>
        <p:spPr bwMode="auto">
          <a:xfrm>
            <a:off x="345610" y="188640"/>
            <a:ext cx="863039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740" t="10211" r="17387" b="59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132" t="10080" r="17554" b="5921"/>
          <a:stretch>
            <a:fillRect/>
          </a:stretch>
        </p:blipFill>
        <p:spPr bwMode="auto">
          <a:xfrm>
            <a:off x="0" y="0"/>
            <a:ext cx="9166618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899" t="9240" r="17314" b="5921"/>
          <a:stretch>
            <a:fillRect/>
          </a:stretch>
        </p:blipFill>
        <p:spPr bwMode="auto">
          <a:xfrm>
            <a:off x="-251733" y="0"/>
            <a:ext cx="9395733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Разделительные знаки препинания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7962088" cy="511256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1.Точка,знак  вопроса,  восклицательный знак, многоточие</a:t>
            </a:r>
            <a:r>
              <a:rPr lang="ru-RU" b="1" dirty="0" smtClean="0"/>
              <a:t> ставятся в конце предложения, они помогают понимать текст, читая его с правильной  интонацией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2.</a:t>
            </a:r>
            <a:r>
              <a:rPr lang="ru-RU" b="1" dirty="0" smtClean="0">
                <a:solidFill>
                  <a:srgbClr val="FF0000"/>
                </a:solidFill>
              </a:rPr>
              <a:t>Запятая </a:t>
            </a:r>
            <a:r>
              <a:rPr lang="ru-RU" b="1" dirty="0" smtClean="0"/>
              <a:t>разделяет однородные члены, простые  предложения в составе  сложного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3.</a:t>
            </a:r>
            <a:r>
              <a:rPr lang="ru-RU" b="1" dirty="0" smtClean="0">
                <a:solidFill>
                  <a:srgbClr val="FF0000"/>
                </a:solidFill>
              </a:rPr>
              <a:t>Тире </a:t>
            </a:r>
            <a:r>
              <a:rPr lang="ru-RU" b="1" dirty="0" smtClean="0"/>
              <a:t>разделяет подлежащее и сказуемое; прямую речь и слова автора, простые предложения в составе  сложного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4.</a:t>
            </a:r>
            <a:r>
              <a:rPr lang="ru-RU" b="1" dirty="0" smtClean="0">
                <a:solidFill>
                  <a:srgbClr val="FF0000"/>
                </a:solidFill>
              </a:rPr>
              <a:t>Двоеточие</a:t>
            </a:r>
            <a:r>
              <a:rPr lang="ru-RU" b="1" dirty="0" smtClean="0"/>
              <a:t> разделяет обобщающие слова и однородные члены; слова автора и прямую речь; простые предложения в составе сложного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5.</a:t>
            </a:r>
            <a:r>
              <a:rPr lang="ru-RU" b="1" dirty="0" smtClean="0">
                <a:solidFill>
                  <a:srgbClr val="FF0000"/>
                </a:solidFill>
              </a:rPr>
              <a:t>Точка с запятой </a:t>
            </a:r>
            <a:r>
              <a:rPr lang="ru-RU" b="1" dirty="0" smtClean="0"/>
              <a:t>разделяет простые предложения в  составе   сложного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427" t="9240" r="16841" b="5081"/>
          <a:stretch>
            <a:fillRect/>
          </a:stretch>
        </p:blipFill>
        <p:spPr bwMode="auto">
          <a:xfrm>
            <a:off x="-145032" y="-57922"/>
            <a:ext cx="9289032" cy="691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</TotalTime>
  <Words>132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Пишем сочинение на лингвистическую тему СИНТАКСИС</vt:lpstr>
      <vt:lpstr>Слайд 2</vt:lpstr>
      <vt:lpstr>Слайд 3</vt:lpstr>
      <vt:lpstr>Слайд 4</vt:lpstr>
      <vt:lpstr>Слайд 5</vt:lpstr>
      <vt:lpstr>Слайд 6</vt:lpstr>
      <vt:lpstr>Слайд 7</vt:lpstr>
      <vt:lpstr>Разделительные знаки препинания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Пишем сочинение на лингвистическую тему СИНТАКСИС</dc:title>
  <dc:creator>user</dc:creator>
  <cp:lastModifiedBy>user</cp:lastModifiedBy>
  <cp:revision>4</cp:revision>
  <dcterms:created xsi:type="dcterms:W3CDTF">2013-01-18T17:06:26Z</dcterms:created>
  <dcterms:modified xsi:type="dcterms:W3CDTF">2013-02-22T18:13:49Z</dcterms:modified>
</cp:coreProperties>
</file>