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1" r:id="rId5"/>
    <p:sldId id="260" r:id="rId6"/>
    <p:sldId id="259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323909-F9A2-461B-9CE3-D23BD31FD42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46A32B-38BF-4124-A08D-3596F27ADBAB}">
      <dgm:prSet phldrT="[Текст]"/>
      <dgm:spPr/>
      <dgm:t>
        <a:bodyPr/>
        <a:lstStyle/>
        <a:p>
          <a:r>
            <a:rPr lang="en-US" dirty="0" smtClean="0"/>
            <a:t>1</a:t>
          </a:r>
          <a:r>
            <a:rPr lang="ru-RU" dirty="0" smtClean="0"/>
            <a:t>этап</a:t>
          </a:r>
          <a:endParaRPr lang="ru-RU" dirty="0"/>
        </a:p>
      </dgm:t>
    </dgm:pt>
    <dgm:pt modelId="{D89BD82B-D300-47E3-936D-BA981A4BCB82}" type="parTrans" cxnId="{21996C8A-79B1-487A-8826-B0B99CB47A15}">
      <dgm:prSet/>
      <dgm:spPr/>
      <dgm:t>
        <a:bodyPr/>
        <a:lstStyle/>
        <a:p>
          <a:endParaRPr lang="ru-RU"/>
        </a:p>
      </dgm:t>
    </dgm:pt>
    <dgm:pt modelId="{96DF7EF2-4463-4806-AC59-EC19A1C1AF72}" type="sibTrans" cxnId="{21996C8A-79B1-487A-8826-B0B99CB47A15}">
      <dgm:prSet/>
      <dgm:spPr/>
      <dgm:t>
        <a:bodyPr/>
        <a:lstStyle/>
        <a:p>
          <a:endParaRPr lang="ru-RU"/>
        </a:p>
      </dgm:t>
    </dgm:pt>
    <dgm:pt modelId="{8FDF6A93-A17B-41A7-ADB0-8ACFCBAD727A}">
      <dgm:prSet phldrT="[Текст]"/>
      <dgm:spPr/>
      <dgm:t>
        <a:bodyPr/>
        <a:lstStyle/>
        <a:p>
          <a:r>
            <a:rPr lang="ru-RU" dirty="0" smtClean="0"/>
            <a:t>подготовительный</a:t>
          </a:r>
          <a:endParaRPr lang="ru-RU" dirty="0"/>
        </a:p>
      </dgm:t>
    </dgm:pt>
    <dgm:pt modelId="{C6340E8D-E0DE-4AE0-BAAA-EA31CACB9DB8}" type="parTrans" cxnId="{814A583B-24A9-4B83-84C3-FF9B79E3320C}">
      <dgm:prSet/>
      <dgm:spPr/>
      <dgm:t>
        <a:bodyPr/>
        <a:lstStyle/>
        <a:p>
          <a:endParaRPr lang="ru-RU"/>
        </a:p>
      </dgm:t>
    </dgm:pt>
    <dgm:pt modelId="{6F9554EA-24F4-43B2-A203-E75CA8E510BF}" type="sibTrans" cxnId="{814A583B-24A9-4B83-84C3-FF9B79E3320C}">
      <dgm:prSet/>
      <dgm:spPr/>
      <dgm:t>
        <a:bodyPr/>
        <a:lstStyle/>
        <a:p>
          <a:endParaRPr lang="ru-RU"/>
        </a:p>
      </dgm:t>
    </dgm:pt>
    <dgm:pt modelId="{2515E2B4-CBDA-46E5-A97F-D98A5F1EA2CF}">
      <dgm:prSet phldrT="[Текст]"/>
      <dgm:spPr/>
      <dgm:t>
        <a:bodyPr/>
        <a:lstStyle/>
        <a:p>
          <a:r>
            <a:rPr lang="ru-RU" dirty="0" smtClean="0"/>
            <a:t>2этап</a:t>
          </a:r>
          <a:endParaRPr lang="ru-RU" dirty="0"/>
        </a:p>
      </dgm:t>
    </dgm:pt>
    <dgm:pt modelId="{C80A7CD3-049B-4F81-AFF2-5E89352B50BC}" type="parTrans" cxnId="{B7A8AA3A-DE33-4961-B255-B2E6F80103F6}">
      <dgm:prSet/>
      <dgm:spPr/>
      <dgm:t>
        <a:bodyPr/>
        <a:lstStyle/>
        <a:p>
          <a:endParaRPr lang="ru-RU"/>
        </a:p>
      </dgm:t>
    </dgm:pt>
    <dgm:pt modelId="{6D227E42-F63A-47C6-91A1-607732EA0667}" type="sibTrans" cxnId="{B7A8AA3A-DE33-4961-B255-B2E6F80103F6}">
      <dgm:prSet/>
      <dgm:spPr/>
      <dgm:t>
        <a:bodyPr/>
        <a:lstStyle/>
        <a:p>
          <a:endParaRPr lang="ru-RU"/>
        </a:p>
      </dgm:t>
    </dgm:pt>
    <dgm:pt modelId="{B861961B-D683-46FF-9DD2-98E833EF96ED}">
      <dgm:prSet phldrT="[Текст]"/>
      <dgm:spPr/>
      <dgm:t>
        <a:bodyPr/>
        <a:lstStyle/>
        <a:p>
          <a:r>
            <a:rPr lang="ru-RU" dirty="0" smtClean="0"/>
            <a:t>3этап</a:t>
          </a:r>
          <a:endParaRPr lang="ru-RU" dirty="0"/>
        </a:p>
      </dgm:t>
    </dgm:pt>
    <dgm:pt modelId="{F52F8E77-D3D9-49FC-8FA2-C57FEDFF6343}" type="parTrans" cxnId="{892911D1-CB2A-4109-9AF3-03CB50ECDBF6}">
      <dgm:prSet/>
      <dgm:spPr/>
      <dgm:t>
        <a:bodyPr/>
        <a:lstStyle/>
        <a:p>
          <a:endParaRPr lang="ru-RU"/>
        </a:p>
      </dgm:t>
    </dgm:pt>
    <dgm:pt modelId="{3C98C598-6905-4B54-B02A-FCDFDC7CC680}" type="sibTrans" cxnId="{892911D1-CB2A-4109-9AF3-03CB50ECDBF6}">
      <dgm:prSet/>
      <dgm:spPr/>
      <dgm:t>
        <a:bodyPr/>
        <a:lstStyle/>
        <a:p>
          <a:endParaRPr lang="ru-RU"/>
        </a:p>
      </dgm:t>
    </dgm:pt>
    <dgm:pt modelId="{CF96ED4E-8E33-44C7-B24E-AA556B52DD2A}">
      <dgm:prSet/>
      <dgm:spPr/>
      <dgm:t>
        <a:bodyPr/>
        <a:lstStyle/>
        <a:p>
          <a:r>
            <a:rPr lang="ru-RU" dirty="0" smtClean="0"/>
            <a:t>основной</a:t>
          </a:r>
          <a:endParaRPr lang="ru-RU" dirty="0"/>
        </a:p>
      </dgm:t>
    </dgm:pt>
    <dgm:pt modelId="{5CF473F5-0BE4-4BCB-87D6-5D21174F0A5A}" type="parTrans" cxnId="{748F3021-6708-4C76-8A02-88EF7AF0CF47}">
      <dgm:prSet/>
      <dgm:spPr/>
      <dgm:t>
        <a:bodyPr/>
        <a:lstStyle/>
        <a:p>
          <a:endParaRPr lang="ru-RU"/>
        </a:p>
      </dgm:t>
    </dgm:pt>
    <dgm:pt modelId="{437721EE-8FAE-42CE-91E1-C6A6E56DDFDD}" type="sibTrans" cxnId="{748F3021-6708-4C76-8A02-88EF7AF0CF47}">
      <dgm:prSet/>
      <dgm:spPr/>
      <dgm:t>
        <a:bodyPr/>
        <a:lstStyle/>
        <a:p>
          <a:endParaRPr lang="ru-RU"/>
        </a:p>
      </dgm:t>
    </dgm:pt>
    <dgm:pt modelId="{4D6E681F-A9E2-4919-91E4-C246B207B5E9}">
      <dgm:prSet/>
      <dgm:spPr/>
      <dgm:t>
        <a:bodyPr/>
        <a:lstStyle/>
        <a:p>
          <a:r>
            <a:rPr lang="ru-RU" dirty="0" smtClean="0"/>
            <a:t>заключительный</a:t>
          </a:r>
          <a:endParaRPr lang="ru-RU" dirty="0"/>
        </a:p>
      </dgm:t>
    </dgm:pt>
    <dgm:pt modelId="{429B966E-8E5E-4C2A-8680-0FB181D6F06D}" type="parTrans" cxnId="{D753E3B1-2123-4EA7-8C82-3619DEC5F0D6}">
      <dgm:prSet/>
      <dgm:spPr/>
      <dgm:t>
        <a:bodyPr/>
        <a:lstStyle/>
        <a:p>
          <a:endParaRPr lang="ru-RU"/>
        </a:p>
      </dgm:t>
    </dgm:pt>
    <dgm:pt modelId="{8B9BDB04-2F5F-4C0C-98B8-58178CE540A8}" type="sibTrans" cxnId="{D753E3B1-2123-4EA7-8C82-3619DEC5F0D6}">
      <dgm:prSet/>
      <dgm:spPr/>
      <dgm:t>
        <a:bodyPr/>
        <a:lstStyle/>
        <a:p>
          <a:endParaRPr lang="ru-RU"/>
        </a:p>
      </dgm:t>
    </dgm:pt>
    <dgm:pt modelId="{A334EC60-CBEE-45A5-A562-32A734C0453F}" type="pres">
      <dgm:prSet presAssocID="{20323909-F9A2-461B-9CE3-D23BD31FD42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537030-06F9-4DB7-BC64-41AC10BFF030}" type="pres">
      <dgm:prSet presAssocID="{D846A32B-38BF-4124-A08D-3596F27ADBAB}" presName="composite" presStyleCnt="0"/>
      <dgm:spPr/>
    </dgm:pt>
    <dgm:pt modelId="{F2DC9842-E2C7-4FCC-99C8-2821535EA389}" type="pres">
      <dgm:prSet presAssocID="{D846A32B-38BF-4124-A08D-3596F27ADBA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36EC24-DED5-46B7-B2C6-C1A7F00F784B}" type="pres">
      <dgm:prSet presAssocID="{D846A32B-38BF-4124-A08D-3596F27ADBA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F694F-C5F7-439E-AABC-061F2910F0E4}" type="pres">
      <dgm:prSet presAssocID="{96DF7EF2-4463-4806-AC59-EC19A1C1AF72}" presName="sp" presStyleCnt="0"/>
      <dgm:spPr/>
    </dgm:pt>
    <dgm:pt modelId="{FFCF02E4-5AF6-4259-A19E-8711905F17DA}" type="pres">
      <dgm:prSet presAssocID="{2515E2B4-CBDA-46E5-A97F-D98A5F1EA2CF}" presName="composite" presStyleCnt="0"/>
      <dgm:spPr/>
    </dgm:pt>
    <dgm:pt modelId="{42DC8883-6360-4962-898B-004533BDE307}" type="pres">
      <dgm:prSet presAssocID="{2515E2B4-CBDA-46E5-A97F-D98A5F1EA2C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2E9F0-503F-4224-B0DB-B3AAF1C230D7}" type="pres">
      <dgm:prSet presAssocID="{2515E2B4-CBDA-46E5-A97F-D98A5F1EA2C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CDD951-62CD-4166-B3FE-4DA1B3407C2D}" type="pres">
      <dgm:prSet presAssocID="{6D227E42-F63A-47C6-91A1-607732EA0667}" presName="sp" presStyleCnt="0"/>
      <dgm:spPr/>
    </dgm:pt>
    <dgm:pt modelId="{E4545D78-FC2E-413C-8DD6-030A12242A09}" type="pres">
      <dgm:prSet presAssocID="{B861961B-D683-46FF-9DD2-98E833EF96ED}" presName="composite" presStyleCnt="0"/>
      <dgm:spPr/>
    </dgm:pt>
    <dgm:pt modelId="{9D16CE1C-9FE9-48A3-93BA-4240A3005C69}" type="pres">
      <dgm:prSet presAssocID="{B861961B-D683-46FF-9DD2-98E833EF96E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915C53-48DE-4D16-9D61-6875FF3E8CB4}" type="pres">
      <dgm:prSet presAssocID="{B861961B-D683-46FF-9DD2-98E833EF96E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A8AA3A-DE33-4961-B255-B2E6F80103F6}" srcId="{20323909-F9A2-461B-9CE3-D23BD31FD42D}" destId="{2515E2B4-CBDA-46E5-A97F-D98A5F1EA2CF}" srcOrd="1" destOrd="0" parTransId="{C80A7CD3-049B-4F81-AFF2-5E89352B50BC}" sibTransId="{6D227E42-F63A-47C6-91A1-607732EA0667}"/>
    <dgm:cxn modelId="{814A583B-24A9-4B83-84C3-FF9B79E3320C}" srcId="{D846A32B-38BF-4124-A08D-3596F27ADBAB}" destId="{8FDF6A93-A17B-41A7-ADB0-8ACFCBAD727A}" srcOrd="0" destOrd="0" parTransId="{C6340E8D-E0DE-4AE0-BAAA-EA31CACB9DB8}" sibTransId="{6F9554EA-24F4-43B2-A203-E75CA8E510BF}"/>
    <dgm:cxn modelId="{50BD2F48-7CB2-4995-AD5E-37920418E63E}" type="presOf" srcId="{4D6E681F-A9E2-4919-91E4-C246B207B5E9}" destId="{87915C53-48DE-4D16-9D61-6875FF3E8CB4}" srcOrd="0" destOrd="0" presId="urn:microsoft.com/office/officeart/2005/8/layout/chevron2"/>
    <dgm:cxn modelId="{50ECA31F-41E4-4057-BDF5-DB6747BC9D8C}" type="presOf" srcId="{D846A32B-38BF-4124-A08D-3596F27ADBAB}" destId="{F2DC9842-E2C7-4FCC-99C8-2821535EA389}" srcOrd="0" destOrd="0" presId="urn:microsoft.com/office/officeart/2005/8/layout/chevron2"/>
    <dgm:cxn modelId="{748F3021-6708-4C76-8A02-88EF7AF0CF47}" srcId="{2515E2B4-CBDA-46E5-A97F-D98A5F1EA2CF}" destId="{CF96ED4E-8E33-44C7-B24E-AA556B52DD2A}" srcOrd="0" destOrd="0" parTransId="{5CF473F5-0BE4-4BCB-87D6-5D21174F0A5A}" sibTransId="{437721EE-8FAE-42CE-91E1-C6A6E56DDFDD}"/>
    <dgm:cxn modelId="{D753E3B1-2123-4EA7-8C82-3619DEC5F0D6}" srcId="{B861961B-D683-46FF-9DD2-98E833EF96ED}" destId="{4D6E681F-A9E2-4919-91E4-C246B207B5E9}" srcOrd="0" destOrd="0" parTransId="{429B966E-8E5E-4C2A-8680-0FB181D6F06D}" sibTransId="{8B9BDB04-2F5F-4C0C-98B8-58178CE540A8}"/>
    <dgm:cxn modelId="{21996C8A-79B1-487A-8826-B0B99CB47A15}" srcId="{20323909-F9A2-461B-9CE3-D23BD31FD42D}" destId="{D846A32B-38BF-4124-A08D-3596F27ADBAB}" srcOrd="0" destOrd="0" parTransId="{D89BD82B-D300-47E3-936D-BA981A4BCB82}" sibTransId="{96DF7EF2-4463-4806-AC59-EC19A1C1AF72}"/>
    <dgm:cxn modelId="{892911D1-CB2A-4109-9AF3-03CB50ECDBF6}" srcId="{20323909-F9A2-461B-9CE3-D23BD31FD42D}" destId="{B861961B-D683-46FF-9DD2-98E833EF96ED}" srcOrd="2" destOrd="0" parTransId="{F52F8E77-D3D9-49FC-8FA2-C57FEDFF6343}" sibTransId="{3C98C598-6905-4B54-B02A-FCDFDC7CC680}"/>
    <dgm:cxn modelId="{44AF37BB-0669-4ECD-855F-EFFA4D1BE3A8}" type="presOf" srcId="{20323909-F9A2-461B-9CE3-D23BD31FD42D}" destId="{A334EC60-CBEE-45A5-A562-32A734C0453F}" srcOrd="0" destOrd="0" presId="urn:microsoft.com/office/officeart/2005/8/layout/chevron2"/>
    <dgm:cxn modelId="{EBD5D40C-C7CB-4EEE-9C18-141373405E7A}" type="presOf" srcId="{2515E2B4-CBDA-46E5-A97F-D98A5F1EA2CF}" destId="{42DC8883-6360-4962-898B-004533BDE307}" srcOrd="0" destOrd="0" presId="urn:microsoft.com/office/officeart/2005/8/layout/chevron2"/>
    <dgm:cxn modelId="{E2FF8A90-69CA-429F-B6C5-64B05B6C008C}" type="presOf" srcId="{CF96ED4E-8E33-44C7-B24E-AA556B52DD2A}" destId="{3672E9F0-503F-4224-B0DB-B3AAF1C230D7}" srcOrd="0" destOrd="0" presId="urn:microsoft.com/office/officeart/2005/8/layout/chevron2"/>
    <dgm:cxn modelId="{4EB0FAC6-9A6F-48A0-96F0-2E4CA0307B17}" type="presOf" srcId="{B861961B-D683-46FF-9DD2-98E833EF96ED}" destId="{9D16CE1C-9FE9-48A3-93BA-4240A3005C69}" srcOrd="0" destOrd="0" presId="urn:microsoft.com/office/officeart/2005/8/layout/chevron2"/>
    <dgm:cxn modelId="{C416C8C7-A973-4C8C-893B-EE37EBD05E5F}" type="presOf" srcId="{8FDF6A93-A17B-41A7-ADB0-8ACFCBAD727A}" destId="{0D36EC24-DED5-46B7-B2C6-C1A7F00F784B}" srcOrd="0" destOrd="0" presId="urn:microsoft.com/office/officeart/2005/8/layout/chevron2"/>
    <dgm:cxn modelId="{6DEC6558-8D65-4355-9FA4-02A0FAAF4167}" type="presParOf" srcId="{A334EC60-CBEE-45A5-A562-32A734C0453F}" destId="{A8537030-06F9-4DB7-BC64-41AC10BFF030}" srcOrd="0" destOrd="0" presId="urn:microsoft.com/office/officeart/2005/8/layout/chevron2"/>
    <dgm:cxn modelId="{0BCE27B0-0494-4AF3-8315-90BE2B813BCB}" type="presParOf" srcId="{A8537030-06F9-4DB7-BC64-41AC10BFF030}" destId="{F2DC9842-E2C7-4FCC-99C8-2821535EA389}" srcOrd="0" destOrd="0" presId="urn:microsoft.com/office/officeart/2005/8/layout/chevron2"/>
    <dgm:cxn modelId="{A2F38261-FF9D-40DF-B589-17E5DB0277DA}" type="presParOf" srcId="{A8537030-06F9-4DB7-BC64-41AC10BFF030}" destId="{0D36EC24-DED5-46B7-B2C6-C1A7F00F784B}" srcOrd="1" destOrd="0" presId="urn:microsoft.com/office/officeart/2005/8/layout/chevron2"/>
    <dgm:cxn modelId="{EB4B446B-155F-42A1-B94A-4E393BBB645D}" type="presParOf" srcId="{A334EC60-CBEE-45A5-A562-32A734C0453F}" destId="{51FF694F-C5F7-439E-AABC-061F2910F0E4}" srcOrd="1" destOrd="0" presId="urn:microsoft.com/office/officeart/2005/8/layout/chevron2"/>
    <dgm:cxn modelId="{26A57048-040C-4894-B6A7-F0F1D028A956}" type="presParOf" srcId="{A334EC60-CBEE-45A5-A562-32A734C0453F}" destId="{FFCF02E4-5AF6-4259-A19E-8711905F17DA}" srcOrd="2" destOrd="0" presId="urn:microsoft.com/office/officeart/2005/8/layout/chevron2"/>
    <dgm:cxn modelId="{68C8408C-99EE-4B3D-A83A-E0206508940C}" type="presParOf" srcId="{FFCF02E4-5AF6-4259-A19E-8711905F17DA}" destId="{42DC8883-6360-4962-898B-004533BDE307}" srcOrd="0" destOrd="0" presId="urn:microsoft.com/office/officeart/2005/8/layout/chevron2"/>
    <dgm:cxn modelId="{F4C6F7C7-35F9-4FF9-85E5-C8899D7ACC88}" type="presParOf" srcId="{FFCF02E4-5AF6-4259-A19E-8711905F17DA}" destId="{3672E9F0-503F-4224-B0DB-B3AAF1C230D7}" srcOrd="1" destOrd="0" presId="urn:microsoft.com/office/officeart/2005/8/layout/chevron2"/>
    <dgm:cxn modelId="{25EFC800-3416-4830-90E8-2CA98025B7BF}" type="presParOf" srcId="{A334EC60-CBEE-45A5-A562-32A734C0453F}" destId="{25CDD951-62CD-4166-B3FE-4DA1B3407C2D}" srcOrd="3" destOrd="0" presId="urn:microsoft.com/office/officeart/2005/8/layout/chevron2"/>
    <dgm:cxn modelId="{BD1AC9BC-30CA-4D8B-9EA0-FFA98E004C43}" type="presParOf" srcId="{A334EC60-CBEE-45A5-A562-32A734C0453F}" destId="{E4545D78-FC2E-413C-8DD6-030A12242A09}" srcOrd="4" destOrd="0" presId="urn:microsoft.com/office/officeart/2005/8/layout/chevron2"/>
    <dgm:cxn modelId="{C2731098-F9E2-4AF3-AADB-CE6D6981A3DE}" type="presParOf" srcId="{E4545D78-FC2E-413C-8DD6-030A12242A09}" destId="{9D16CE1C-9FE9-48A3-93BA-4240A3005C69}" srcOrd="0" destOrd="0" presId="urn:microsoft.com/office/officeart/2005/8/layout/chevron2"/>
    <dgm:cxn modelId="{5EB2BC85-3E63-4222-931D-F96886C70183}" type="presParOf" srcId="{E4545D78-FC2E-413C-8DD6-030A12242A09}" destId="{87915C53-48DE-4D16-9D61-6875FF3E8CB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C9842-E2C7-4FCC-99C8-2821535EA389}">
      <dsp:nvSpPr>
        <dsp:cNvPr id="0" name=""/>
        <dsp:cNvSpPr/>
      </dsp:nvSpPr>
      <dsp:spPr>
        <a:xfrm rot="5400000">
          <a:off x="-154483" y="155532"/>
          <a:ext cx="1029890" cy="7209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</a:t>
          </a:r>
          <a:r>
            <a:rPr lang="ru-RU" sz="1800" kern="1200" dirty="0" smtClean="0"/>
            <a:t>этап</a:t>
          </a:r>
          <a:endParaRPr lang="ru-RU" sz="1800" kern="1200" dirty="0"/>
        </a:p>
      </dsp:txBody>
      <dsp:txXfrm rot="-5400000">
        <a:off x="1" y="361511"/>
        <a:ext cx="720923" cy="308967"/>
      </dsp:txXfrm>
    </dsp:sp>
    <dsp:sp modelId="{0D36EC24-DED5-46B7-B2C6-C1A7F00F784B}">
      <dsp:nvSpPr>
        <dsp:cNvPr id="0" name=""/>
        <dsp:cNvSpPr/>
      </dsp:nvSpPr>
      <dsp:spPr>
        <a:xfrm rot="5400000">
          <a:off x="3241935" y="-2519962"/>
          <a:ext cx="669429" cy="57114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/>
            <a:t>подготовительный</a:t>
          </a:r>
          <a:endParaRPr lang="ru-RU" sz="3100" kern="1200" dirty="0"/>
        </a:p>
      </dsp:txBody>
      <dsp:txXfrm rot="-5400000">
        <a:off x="720924" y="33728"/>
        <a:ext cx="5678773" cy="604071"/>
      </dsp:txXfrm>
    </dsp:sp>
    <dsp:sp modelId="{42DC8883-6360-4962-898B-004533BDE307}">
      <dsp:nvSpPr>
        <dsp:cNvPr id="0" name=""/>
        <dsp:cNvSpPr/>
      </dsp:nvSpPr>
      <dsp:spPr>
        <a:xfrm rot="5400000">
          <a:off x="-154483" y="979574"/>
          <a:ext cx="1029890" cy="7209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2этап</a:t>
          </a:r>
          <a:endParaRPr lang="ru-RU" sz="1800" kern="1200" dirty="0"/>
        </a:p>
      </dsp:txBody>
      <dsp:txXfrm rot="-5400000">
        <a:off x="1" y="1185553"/>
        <a:ext cx="720923" cy="308967"/>
      </dsp:txXfrm>
    </dsp:sp>
    <dsp:sp modelId="{3672E9F0-503F-4224-B0DB-B3AAF1C230D7}">
      <dsp:nvSpPr>
        <dsp:cNvPr id="0" name=""/>
        <dsp:cNvSpPr/>
      </dsp:nvSpPr>
      <dsp:spPr>
        <a:xfrm rot="5400000">
          <a:off x="3241935" y="-1695921"/>
          <a:ext cx="669429" cy="57114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/>
            <a:t>основной</a:t>
          </a:r>
          <a:endParaRPr lang="ru-RU" sz="3100" kern="1200" dirty="0"/>
        </a:p>
      </dsp:txBody>
      <dsp:txXfrm rot="-5400000">
        <a:off x="720924" y="857769"/>
        <a:ext cx="5678773" cy="604071"/>
      </dsp:txXfrm>
    </dsp:sp>
    <dsp:sp modelId="{9D16CE1C-9FE9-48A3-93BA-4240A3005C69}">
      <dsp:nvSpPr>
        <dsp:cNvPr id="0" name=""/>
        <dsp:cNvSpPr/>
      </dsp:nvSpPr>
      <dsp:spPr>
        <a:xfrm rot="5400000">
          <a:off x="-154483" y="1803615"/>
          <a:ext cx="1029890" cy="7209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3этап</a:t>
          </a:r>
          <a:endParaRPr lang="ru-RU" sz="1800" kern="1200" dirty="0"/>
        </a:p>
      </dsp:txBody>
      <dsp:txXfrm rot="-5400000">
        <a:off x="1" y="2009594"/>
        <a:ext cx="720923" cy="308967"/>
      </dsp:txXfrm>
    </dsp:sp>
    <dsp:sp modelId="{87915C53-48DE-4D16-9D61-6875FF3E8CB4}">
      <dsp:nvSpPr>
        <dsp:cNvPr id="0" name=""/>
        <dsp:cNvSpPr/>
      </dsp:nvSpPr>
      <dsp:spPr>
        <a:xfrm rot="5400000">
          <a:off x="3241935" y="-871879"/>
          <a:ext cx="669429" cy="57114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/>
            <a:t>заключительный</a:t>
          </a:r>
          <a:endParaRPr lang="ru-RU" sz="3100" kern="1200" dirty="0"/>
        </a:p>
      </dsp:txBody>
      <dsp:txXfrm rot="-5400000">
        <a:off x="720924" y="1681811"/>
        <a:ext cx="5678773" cy="604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22.06.2015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88640"/>
            <a:ext cx="1907282" cy="19072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6" b="11587"/>
          <a:stretch/>
        </p:blipFill>
        <p:spPr>
          <a:xfrm>
            <a:off x="526054" y="476672"/>
            <a:ext cx="5580112" cy="2695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572628" y="2967335"/>
            <a:ext cx="59987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Творческий проект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3798332"/>
            <a:ext cx="696780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«Наследники победы»</a:t>
            </a:r>
            <a:endParaRPr lang="ru-RU" sz="4800" b="1" i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2139" y="5013176"/>
            <a:ext cx="55787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Автор : Першина С.А.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Педагог –хореограф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МАДОУ «Детский сад №104»</a:t>
            </a:r>
          </a:p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ай 2015 год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5214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88640"/>
            <a:ext cx="1907282" cy="19072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404664"/>
            <a:ext cx="813690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C00000"/>
              </a:solidFill>
            </a:endParaRPr>
          </a:p>
          <a:p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Вид</a:t>
            </a:r>
            <a:r>
              <a:rPr lang="ru-RU" sz="2000" b="1" dirty="0">
                <a:solidFill>
                  <a:srgbClr val="C00000"/>
                </a:solidFill>
              </a:rPr>
              <a:t>, тип проекта</a:t>
            </a:r>
            <a:r>
              <a:rPr lang="ru-RU" sz="2000" b="1" dirty="0"/>
              <a:t>: краткосрочный, </a:t>
            </a:r>
            <a:endParaRPr lang="ru-RU" sz="2000" b="1" dirty="0" smtClean="0"/>
          </a:p>
          <a:p>
            <a:r>
              <a:rPr lang="ru-RU" sz="2000" b="1" dirty="0" smtClean="0"/>
              <a:t>Творческий</a:t>
            </a:r>
          </a:p>
          <a:p>
            <a:endParaRPr lang="ru-RU" sz="2000" b="1" dirty="0"/>
          </a:p>
          <a:p>
            <a:r>
              <a:rPr lang="ru-RU" sz="2000" b="1" dirty="0"/>
              <a:t> </a:t>
            </a:r>
            <a:r>
              <a:rPr lang="ru-RU" sz="2000" b="1" dirty="0" smtClean="0">
                <a:solidFill>
                  <a:srgbClr val="C00000"/>
                </a:solidFill>
              </a:rPr>
              <a:t>Образовательная </a:t>
            </a:r>
            <a:r>
              <a:rPr lang="ru-RU" sz="2000" b="1" dirty="0">
                <a:solidFill>
                  <a:srgbClr val="C00000"/>
                </a:solidFill>
              </a:rPr>
              <a:t>область: </a:t>
            </a:r>
            <a:r>
              <a:rPr lang="ru-RU" sz="2000" b="1" dirty="0"/>
              <a:t>«Художественно - эстетическое</a:t>
            </a:r>
            <a:r>
              <a:rPr lang="ru-RU" sz="2000" b="1" dirty="0" smtClean="0"/>
              <a:t>»</a:t>
            </a:r>
          </a:p>
          <a:p>
            <a:endParaRPr lang="ru-RU" sz="2000" b="1" dirty="0"/>
          </a:p>
          <a:p>
            <a:r>
              <a:rPr lang="ru-RU" sz="2000" b="1" dirty="0"/>
              <a:t> </a:t>
            </a:r>
            <a:r>
              <a:rPr lang="ru-RU" sz="2000" b="1" dirty="0" smtClean="0">
                <a:solidFill>
                  <a:srgbClr val="C00000"/>
                </a:solidFill>
              </a:rPr>
              <a:t>Интеграция </a:t>
            </a:r>
            <a:r>
              <a:rPr lang="ru-RU" sz="2000" b="1" dirty="0">
                <a:solidFill>
                  <a:srgbClr val="C00000"/>
                </a:solidFill>
              </a:rPr>
              <a:t>областей: </a:t>
            </a:r>
            <a:r>
              <a:rPr lang="ru-RU" sz="2000" b="1" dirty="0"/>
              <a:t>«Познавательное развитие», «Социально – коммуникативное», «Физическое развитие</a:t>
            </a:r>
            <a:r>
              <a:rPr lang="ru-RU" sz="2000" b="1" dirty="0" smtClean="0"/>
              <a:t>»</a:t>
            </a:r>
          </a:p>
          <a:p>
            <a:endParaRPr lang="ru-RU" sz="2000" b="1" dirty="0"/>
          </a:p>
          <a:p>
            <a:r>
              <a:rPr lang="ru-RU" sz="2000" b="1" dirty="0"/>
              <a:t> </a:t>
            </a:r>
            <a:r>
              <a:rPr lang="ru-RU" sz="2000" b="1" dirty="0" smtClean="0">
                <a:solidFill>
                  <a:srgbClr val="C00000"/>
                </a:solidFill>
              </a:rPr>
              <a:t>Участники </a:t>
            </a:r>
            <a:r>
              <a:rPr lang="ru-RU" sz="2000" b="1" dirty="0">
                <a:solidFill>
                  <a:srgbClr val="C00000"/>
                </a:solidFill>
              </a:rPr>
              <a:t>проекта</a:t>
            </a:r>
            <a:r>
              <a:rPr lang="ru-RU" sz="2000" b="1" u="sng" dirty="0"/>
              <a:t>:</a:t>
            </a:r>
            <a:r>
              <a:rPr lang="ru-RU" sz="2000" b="1" dirty="0"/>
              <a:t> дети 6-7 лет, родители, хореограф </a:t>
            </a:r>
            <a:endParaRPr lang="ru-RU" sz="2000" b="1" dirty="0" smtClean="0"/>
          </a:p>
          <a:p>
            <a:endParaRPr lang="ru-RU" sz="2000" b="1" dirty="0"/>
          </a:p>
          <a:p>
            <a:r>
              <a:rPr lang="ru-RU" sz="2000" b="1" dirty="0"/>
              <a:t> </a:t>
            </a:r>
            <a:r>
              <a:rPr lang="ru-RU" sz="2000" b="1" dirty="0" smtClean="0">
                <a:solidFill>
                  <a:srgbClr val="C00000"/>
                </a:solidFill>
              </a:rPr>
              <a:t>Продолжительность </a:t>
            </a:r>
            <a:r>
              <a:rPr lang="ru-RU" sz="2000" b="1" dirty="0">
                <a:solidFill>
                  <a:srgbClr val="C00000"/>
                </a:solidFill>
              </a:rPr>
              <a:t>проекта: </a:t>
            </a:r>
            <a:r>
              <a:rPr lang="ru-RU" sz="2000" b="1" dirty="0"/>
              <a:t>2 недели ( 26 апреля по 9 мая )</a:t>
            </a:r>
          </a:p>
        </p:txBody>
      </p:sp>
    </p:spTree>
    <p:extLst>
      <p:ext uri="{BB962C8B-B14F-4D97-AF65-F5344CB8AC3E}">
        <p14:creationId xmlns:p14="http://schemas.microsoft.com/office/powerpoint/2010/main" val="2717414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88640"/>
            <a:ext cx="1907282" cy="19072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620688"/>
            <a:ext cx="864096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Цель</a:t>
            </a:r>
            <a:r>
              <a:rPr lang="ru-RU" b="1" dirty="0">
                <a:latin typeface="Cambria" panose="02040503050406030204" pitchFamily="18" charset="0"/>
              </a:rPr>
              <a:t>: воспитание гражданско-патриотических чувств у детей-дошкольников по средствам музыкально – ритмических  движений </a:t>
            </a:r>
            <a:endParaRPr lang="ru-RU" b="1" dirty="0" smtClean="0">
              <a:latin typeface="Cambria" panose="02040503050406030204" pitchFamily="18" charset="0"/>
            </a:endParaRPr>
          </a:p>
          <a:p>
            <a:r>
              <a:rPr lang="ru-RU" b="1" dirty="0" smtClean="0">
                <a:latin typeface="Cambria" panose="02040503050406030204" pitchFamily="18" charset="0"/>
              </a:rPr>
              <a:t>(</a:t>
            </a:r>
            <a:r>
              <a:rPr lang="ru-RU" b="1" dirty="0">
                <a:latin typeface="Cambria" panose="02040503050406030204" pitchFamily="18" charset="0"/>
              </a:rPr>
              <a:t>танец), воспитание чувства гордости за подвиг своего народа в </a:t>
            </a:r>
            <a:endParaRPr lang="ru-RU" b="1" dirty="0" smtClean="0">
              <a:latin typeface="Cambria" panose="02040503050406030204" pitchFamily="18" charset="0"/>
            </a:endParaRPr>
          </a:p>
          <a:p>
            <a:r>
              <a:rPr lang="ru-RU" b="1" dirty="0" smtClean="0">
                <a:latin typeface="Cambria" panose="02040503050406030204" pitchFamily="18" charset="0"/>
              </a:rPr>
              <a:t>Великой </a:t>
            </a:r>
            <a:r>
              <a:rPr lang="ru-RU" b="1" dirty="0">
                <a:latin typeface="Cambria" panose="02040503050406030204" pitchFamily="18" charset="0"/>
              </a:rPr>
              <a:t>Отечественной войне. </a:t>
            </a:r>
          </a:p>
          <a:p>
            <a:r>
              <a:rPr lang="ru-RU" b="1" dirty="0">
                <a:latin typeface="Cambria" panose="02040503050406030204" pitchFamily="18" charset="0"/>
              </a:rPr>
              <a:t> </a:t>
            </a:r>
          </a:p>
          <a:p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Задачи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Cambria" panose="02040503050406030204" pitchFamily="18" charset="0"/>
              </a:rPr>
              <a:t>способствовать воспитанию у каждого ребенка нравственно-патриотических чувств к  Родине, ветеранам войны, воинам российской армии. Воспитывать уважение и чувство благодарности ко всем, кто защищает родину;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Cambria" panose="02040503050406030204" pitchFamily="18" charset="0"/>
              </a:rPr>
              <a:t>умение воплощать музыкально – двигательный образ; формировать правильную осанку.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Cambria" panose="02040503050406030204" pitchFamily="18" charset="0"/>
              </a:rPr>
              <a:t>обеспечить атмосферу доброжелательности, комфортности в общении: педагог - ребёнок; родитель-педагог; ребёнок – ребенок;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Cambria" panose="02040503050406030204" pitchFamily="18" charset="0"/>
              </a:rPr>
              <a:t>организовать деятельность детей, родителей, направленную на выступление в праздничных концертах в ДОУ и на концертных площадках города;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Cambria" panose="02040503050406030204" pitchFamily="18" charset="0"/>
              </a:rPr>
              <a:t>вызвать эмоциональный отклик на результат своей деятельности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7414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88640"/>
            <a:ext cx="1907282" cy="19072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6998" y="548680"/>
            <a:ext cx="801042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План  реализации проекта</a:t>
            </a:r>
          </a:p>
          <a:p>
            <a:endParaRPr lang="en-US" u="sng" dirty="0" smtClean="0"/>
          </a:p>
          <a:p>
            <a:endParaRPr lang="en-US" u="sng" dirty="0"/>
          </a:p>
          <a:p>
            <a:endParaRPr lang="en-US" u="sng" dirty="0" smtClean="0"/>
          </a:p>
          <a:p>
            <a:endParaRPr lang="en-US" u="sng" dirty="0"/>
          </a:p>
          <a:p>
            <a:endParaRPr lang="en-US" u="sng" dirty="0" smtClean="0"/>
          </a:p>
          <a:p>
            <a:endParaRPr lang="en-US" u="sng" dirty="0"/>
          </a:p>
          <a:p>
            <a:endParaRPr lang="en-US" u="sng" dirty="0" smtClean="0"/>
          </a:p>
          <a:p>
            <a:endParaRPr lang="en-US" u="sng" dirty="0"/>
          </a:p>
          <a:p>
            <a:endParaRPr lang="en-US" u="sng" dirty="0" smtClean="0"/>
          </a:p>
          <a:p>
            <a:endParaRPr lang="en-US" u="sng" dirty="0"/>
          </a:p>
          <a:p>
            <a:endParaRPr lang="en-US" u="sng" dirty="0" smtClean="0"/>
          </a:p>
          <a:p>
            <a:pPr algn="ctr"/>
            <a:r>
              <a:rPr lang="en-US" sz="3200" b="1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I</a:t>
            </a:r>
            <a:r>
              <a:rPr lang="ru-RU" sz="3200" b="1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ru-RU" sz="3200" b="1" u="sng" dirty="0">
                <a:solidFill>
                  <a:srgbClr val="C00000"/>
                </a:solidFill>
                <a:latin typeface="Cambria" panose="02040503050406030204" pitchFamily="18" charset="0"/>
              </a:rPr>
              <a:t>этап – подготовительный</a:t>
            </a:r>
            <a:endParaRPr lang="ru-RU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lvl="0" algn="ctr"/>
            <a:r>
              <a:rPr lang="ru-RU" b="1" dirty="0">
                <a:latin typeface="Cambria" panose="02040503050406030204" pitchFamily="18" charset="0"/>
              </a:rPr>
              <a:t>составление плана деятельности</a:t>
            </a:r>
          </a:p>
          <a:p>
            <a:pPr lvl="0" algn="ctr"/>
            <a:r>
              <a:rPr lang="ru-RU" b="1" dirty="0">
                <a:latin typeface="Cambria" panose="02040503050406030204" pitchFamily="18" charset="0"/>
              </a:rPr>
              <a:t>сотрудничество с родителями</a:t>
            </a:r>
          </a:p>
          <a:p>
            <a:pPr lvl="0" algn="ctr"/>
            <a:r>
              <a:rPr lang="ru-RU" b="1" dirty="0">
                <a:latin typeface="Cambria" panose="02040503050406030204" pitchFamily="18" charset="0"/>
              </a:rPr>
              <a:t> подбор хореографических остановок на военную тему и тему мира на земле</a:t>
            </a:r>
          </a:p>
          <a:p>
            <a:r>
              <a:rPr lang="ru-RU" dirty="0"/>
              <a:t>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68417998"/>
              </p:ext>
            </p:extLst>
          </p:nvPr>
        </p:nvGraphicFramePr>
        <p:xfrm>
          <a:off x="1524000" y="1397000"/>
          <a:ext cx="6432376" cy="2680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17414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683568" y="981972"/>
            <a:ext cx="2304256" cy="684656"/>
          </a:xfrm>
          <a:prstGeom prst="wedgeRectCallout">
            <a:avLst>
              <a:gd name="adj1" fmla="val -254"/>
              <a:gd name="adj2" fmla="val 66547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Работа с детьми</a:t>
            </a:r>
            <a:endParaRPr lang="ru-RU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88640"/>
            <a:ext cx="1907282" cy="19072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480817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C00000"/>
                </a:solidFill>
                <a:latin typeface="Cambria" panose="02040503050406030204" pitchFamily="18" charset="0"/>
              </a:rPr>
              <a:t>2 этап – основной, организационно-практический</a:t>
            </a:r>
            <a:endParaRPr lang="ru-RU" sz="2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5436096" y="981972"/>
            <a:ext cx="2304256" cy="684656"/>
          </a:xfrm>
          <a:prstGeom prst="wedgeRectCallout">
            <a:avLst>
              <a:gd name="adj1" fmla="val -254"/>
              <a:gd name="adj2" fmla="val 66547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Работа с родителями</a:t>
            </a:r>
            <a:endParaRPr lang="ru-RU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844824"/>
            <a:ext cx="4788024" cy="4873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Cambria" panose="02040503050406030204" pitchFamily="18" charset="0"/>
              </a:rPr>
              <a:t>Водная </a:t>
            </a:r>
            <a:r>
              <a:rPr lang="ru-RU" b="1" dirty="0">
                <a:latin typeface="Cambria" panose="02040503050406030204" pitchFamily="18" charset="0"/>
              </a:rPr>
              <a:t>беседа о великой отечественной войне, о значимости мира для всех людей на планете.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Cambria" panose="02040503050406030204" pitchFamily="18" charset="0"/>
              </a:rPr>
              <a:t>Рассматривание иллюстраций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Cambria" panose="02040503050406030204" pitchFamily="18" charset="0"/>
              </a:rPr>
              <a:t>Прослушивание тематических песен.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Cambria" panose="02040503050406030204" pitchFamily="18" charset="0"/>
              </a:rPr>
              <a:t>Обсуждение  тематики и художественного смысла, предложенных танцев.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Cambria" panose="02040503050406030204" pitchFamily="18" charset="0"/>
              </a:rPr>
              <a:t>Разучивание танцев.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Cambria" panose="02040503050406030204" pitchFamily="18" charset="0"/>
              </a:rPr>
              <a:t>Подбор костюмов, соответствующих характеру  танцев «Наследники победы» и «Голубь мира»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Cambria" panose="02040503050406030204" pitchFamily="18" charset="0"/>
              </a:rPr>
              <a:t>Репетиции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Cambria" panose="02040503050406030204" pitchFamily="18" charset="0"/>
              </a:rPr>
              <a:t>Выступление на праздничном концерте в ДОУ.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Cambria" panose="02040503050406030204" pitchFamily="18" charset="0"/>
              </a:rPr>
              <a:t>Выступление на городском фестивале «Радуга талантов»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55568" y="2095922"/>
            <a:ext cx="3150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Cambria" panose="02040503050406030204" pitchFamily="18" charset="0"/>
              </a:rPr>
              <a:t>Информация в родительском уголке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Cambria" panose="02040503050406030204" pitchFamily="18" charset="0"/>
              </a:rPr>
              <a:t>Изготовление атрибутов для танцев.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Cambria" panose="02040503050406030204" pitchFamily="18" charset="0"/>
              </a:rPr>
              <a:t>Участие в праздничном концерте ДОУ</a:t>
            </a:r>
          </a:p>
        </p:txBody>
      </p:sp>
    </p:spTree>
    <p:extLst>
      <p:ext uri="{BB962C8B-B14F-4D97-AF65-F5344CB8AC3E}">
        <p14:creationId xmlns:p14="http://schemas.microsoft.com/office/powerpoint/2010/main" val="2717414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88640"/>
            <a:ext cx="1907282" cy="19072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0691" y="542116"/>
            <a:ext cx="808243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 III</a:t>
            </a:r>
            <a:r>
              <a:rPr lang="ru-RU" sz="3200" b="1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ru-RU" sz="3200" b="1" u="sng" dirty="0">
                <a:solidFill>
                  <a:srgbClr val="C00000"/>
                </a:solidFill>
                <a:latin typeface="Cambria" panose="02040503050406030204" pitchFamily="18" charset="0"/>
              </a:rPr>
              <a:t>этап – заключительный</a:t>
            </a:r>
            <a:endParaRPr lang="ru-RU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lvl="0" algn="ctr"/>
            <a:r>
              <a:rPr lang="ru-RU" sz="2000" b="1" i="1" dirty="0">
                <a:latin typeface="Cambria" panose="02040503050406030204" pitchFamily="18" charset="0"/>
              </a:rPr>
              <a:t>Выступление на праздничном концерте в ДОУ.</a:t>
            </a:r>
          </a:p>
          <a:p>
            <a:pPr lvl="0" algn="ctr"/>
            <a:r>
              <a:rPr lang="ru-RU" sz="2000" b="1" i="1" dirty="0">
                <a:latin typeface="Cambria" panose="02040503050406030204" pitchFamily="18" charset="0"/>
              </a:rPr>
              <a:t>Выступление на городском фестивале «Радуга талантов»</a:t>
            </a:r>
          </a:p>
          <a:p>
            <a:pPr algn="ctr"/>
            <a:r>
              <a:rPr lang="ru-RU" sz="2000" i="1" dirty="0"/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96" y="1844824"/>
            <a:ext cx="3798758" cy="25315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65" y="4135007"/>
            <a:ext cx="3935896" cy="22139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6" t="10612" r="2540" b="16283"/>
          <a:stretch/>
        </p:blipFill>
        <p:spPr>
          <a:xfrm>
            <a:off x="810376" y="4506229"/>
            <a:ext cx="3004397" cy="18427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00808"/>
            <a:ext cx="2228699" cy="167152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439068" y="3490555"/>
            <a:ext cx="39978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anose="02030602050306030303" pitchFamily="18" charset="0"/>
              </a:rPr>
              <a:t>Танец «Голуби мира»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414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88640"/>
            <a:ext cx="1907282" cy="19072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33056"/>
            <a:ext cx="3960440" cy="22277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933056"/>
            <a:ext cx="3923928" cy="22072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95" y="692696"/>
            <a:ext cx="3931929" cy="2211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47" y="889686"/>
            <a:ext cx="3639388" cy="2047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759287" y="2708920"/>
            <a:ext cx="5693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anose="02030602050306030303" pitchFamily="18" charset="0"/>
              </a:rPr>
              <a:t>танец «Наследники победы»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4147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36</TotalTime>
  <Words>215</Words>
  <Application>Microsoft Office PowerPoint</Application>
  <PresentationFormat>Экран (4:3)</PresentationFormat>
  <Paragraphs>73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 Рубан</dc:creator>
  <cp:lastModifiedBy>Лариса Рубан</cp:lastModifiedBy>
  <cp:revision>7</cp:revision>
  <dcterms:created xsi:type="dcterms:W3CDTF">2015-06-09T18:53:54Z</dcterms:created>
  <dcterms:modified xsi:type="dcterms:W3CDTF">2015-06-22T14:47:27Z</dcterms:modified>
</cp:coreProperties>
</file>