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6712A3-45F1-423B-83C8-D7750EB7468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8563394-9BE6-4544-BB24-28365EC0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975104"/>
          </a:xfrm>
        </p:spPr>
        <p:txBody>
          <a:bodyPr/>
          <a:lstStyle/>
          <a:p>
            <a:r>
              <a:rPr lang="ru-RU" dirty="0" smtClean="0"/>
              <a:t>Покровский собор</a:t>
            </a:r>
            <a:br>
              <a:rPr lang="ru-RU" dirty="0" smtClean="0"/>
            </a:br>
            <a:r>
              <a:rPr lang="ru-RU" dirty="0" smtClean="0"/>
              <a:t> в городе Москве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12064"/>
            <a:ext cx="3682752" cy="914400"/>
          </a:xfrm>
        </p:spPr>
        <p:txBody>
          <a:bodyPr/>
          <a:lstStyle/>
          <a:p>
            <a:r>
              <a:rPr lang="ru-RU" dirty="0" smtClean="0"/>
              <a:t>Шатер центрального храма покровского собора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img.trip-guide.ru/img/9556/63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448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8147248" cy="914400"/>
          </a:xfrm>
        </p:spPr>
        <p:txBody>
          <a:bodyPr/>
          <a:lstStyle/>
          <a:p>
            <a:r>
              <a:rPr lang="ru-RU" dirty="0" smtClean="0"/>
              <a:t>Колокольня Покровского собора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4" name="Picture 4" descr="http://womenword.ru/images/c/c/legendy-i-istorija-hrama-vasilija-b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4608512" cy="51154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галерея собора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nhalitov.ru/sites/default/files/styles/large/public/images/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20322" cy="5389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914400"/>
          </a:xfrm>
        </p:spPr>
        <p:txBody>
          <a:bodyPr/>
          <a:lstStyle/>
          <a:p>
            <a:r>
              <a:rPr lang="ru-RU" dirty="0" smtClean="0"/>
              <a:t>Все купола Покровского собора 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all-pages.com/img/repphotos2/repphoto_70_9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7744" y="1556792"/>
            <a:ext cx="4762500" cy="4953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484784"/>
            <a:ext cx="2962672" cy="3132960"/>
          </a:xfrm>
        </p:spPr>
        <p:txBody>
          <a:bodyPr/>
          <a:lstStyle/>
          <a:p>
            <a:r>
              <a:rPr lang="ru-RU" dirty="0" smtClean="0"/>
              <a:t>Покровский собор </a:t>
            </a:r>
            <a:br>
              <a:rPr lang="ru-RU" dirty="0" smtClean="0"/>
            </a:br>
            <a:r>
              <a:rPr lang="ru-RU" dirty="0" smtClean="0"/>
              <a:t>в 16 веке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likebook.ru/store/pictures/221/221921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1650" cy="6657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://img-fotki.yandex.ru/get/9353/121447594.4aa/0_e7a84_fd9a291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8302309" cy="61333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916832"/>
            <a:ext cx="3394720" cy="2340872"/>
          </a:xfrm>
        </p:spPr>
        <p:txBody>
          <a:bodyPr/>
          <a:lstStyle/>
          <a:p>
            <a:r>
              <a:rPr lang="ru-RU" dirty="0" smtClean="0"/>
              <a:t>Василий Блаженный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img0.liveinternet.ru/images/attach/c/2/82/867/82867168_e7e9ddf848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2025" cy="6657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10568977 511308965679119 2659716812104308071 n 520x591 Блаженный Василий Московский, Христа ради юродив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5616624" cy="63835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10580270 511309152345767 2439151539982470974 n 520x780 Блаженный Василий Московский, Христа ради юродивы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17646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4017640" cy="914400"/>
          </a:xfrm>
        </p:spPr>
        <p:txBody>
          <a:bodyPr/>
          <a:lstStyle/>
          <a:p>
            <a:r>
              <a:rPr lang="ru-RU" dirty="0" smtClean="0"/>
              <a:t>Церковь Василия Блаженного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www.gmir.ru/files/gallery/gmir_rus/57_big2.jpg"/>
          <p:cNvPicPr>
            <a:picLocks noChangeAspect="1" noChangeArrowheads="1"/>
          </p:cNvPicPr>
          <p:nvPr/>
        </p:nvPicPr>
        <p:blipFill>
          <a:blip r:embed="rId2" cstate="print"/>
          <a:srcRect l="49895" t="5684" b="49980"/>
          <a:stretch>
            <a:fillRect/>
          </a:stretch>
        </p:blipFill>
        <p:spPr bwMode="auto">
          <a:xfrm>
            <a:off x="3779912" y="620688"/>
            <a:ext cx="5078400" cy="5976664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059832" y="3789040"/>
            <a:ext cx="1440160" cy="64807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 России и столицы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sobor-vasiliya-blazhennogo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1"/>
            <a:ext cx="8208912" cy="54897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r>
              <a:rPr lang="ru-RU" dirty="0" smtClean="0"/>
              <a:t>Армия Наполеона в Москве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cont.ws/wp-content/uploads/2014/10/%E2%84%96111-9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new.alicomm.ru/upload/medialibrary/cd1/cd1c0642589898a12898615265d6f9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21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Взятие Казани войсками Ивана Грозного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kazachestvu.ru/wp-content/uploads/2013/10/%D0%9E%D1%81%D0%B0%D0%B4%D0%B0-%D0%9A%D0%B0%D0%B7%D0%B0%D0%BD%D0%B8.-%D0%A0%D0%B8%D1%81%D1%83%D0%BD%D0%BE%D0%BA-%D0%B8%D0%B7-%D0%B0%D0%BD%D0%B3%D0%BB%D0%BE%D1%8F%D0%B7%D1%8B%D1%87%D0%BD%D0%BE%D0%B3%D0%BE-%D0%B8%D0%B7%D0%B4%D0%B0%D0%BD%D0%B8%D1%8F.jpg"/>
          <p:cNvPicPr>
            <a:picLocks noChangeAspect="1" noChangeArrowheads="1"/>
          </p:cNvPicPr>
          <p:nvPr/>
        </p:nvPicPr>
        <p:blipFill>
          <a:blip r:embed="rId2" cstate="print"/>
          <a:srcRect l="6258" t="5311" r="6127" b="4555"/>
          <a:stretch>
            <a:fillRect/>
          </a:stretch>
        </p:blipFill>
        <p:spPr bwMode="auto">
          <a:xfrm>
            <a:off x="755576" y="908720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 Пресвятой Богородицы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russian7.ru/wp-content/uploads/2013/10/14-663x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52728" cy="51690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Зодчие </a:t>
            </a:r>
            <a:r>
              <a:rPr lang="ru-RU" dirty="0" err="1" smtClean="0"/>
              <a:t>Барма</a:t>
            </a:r>
            <a:r>
              <a:rPr lang="ru-RU" dirty="0" smtClean="0"/>
              <a:t> и Постник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c.pics.livejournal.com/anastasi_yvonne/50908201/49778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29550" cy="5219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12064"/>
            <a:ext cx="3898776" cy="3348984"/>
          </a:xfrm>
        </p:spPr>
        <p:txBody>
          <a:bodyPr/>
          <a:lstStyle/>
          <a:p>
            <a:r>
              <a:rPr lang="ru-RU" dirty="0" smtClean="0"/>
              <a:t>Легенда об ослеплении архитекторов Покровского собора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www.rezbaderevo.ru/sites/default/files/styles/trumb_540w/public/node-images/2014040120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943350" cy="61436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Собор Василия Блаженного в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ru-RU" dirty="0" smtClean="0"/>
              <a:t>План Покровского собора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4" name="Picture 6" descr="http://archvestnik.ru/files/imagecache/fullview/illustr_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760640" cy="54495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r>
              <a:rPr lang="ru-RU" dirty="0" smtClean="0"/>
              <a:t>Луковичные главы Покровского собора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Собор Василия Блаженного в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984776" cy="46599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</TotalTime>
  <Words>58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Покровский собор  в городе Москве</vt:lpstr>
      <vt:lpstr>Символ России и столицы</vt:lpstr>
      <vt:lpstr>Взятие Казани войсками Ивана Грозного</vt:lpstr>
      <vt:lpstr>Покров Пресвятой Богородицы</vt:lpstr>
      <vt:lpstr>Зодчие Барма и Постник</vt:lpstr>
      <vt:lpstr>Легенда об ослеплении архитекторов Покровского собора</vt:lpstr>
      <vt:lpstr>Слайд 7</vt:lpstr>
      <vt:lpstr>План Покровского собора</vt:lpstr>
      <vt:lpstr>Луковичные главы Покровского собора</vt:lpstr>
      <vt:lpstr>Шатер центрального храма покровского собора</vt:lpstr>
      <vt:lpstr>Колокольня Покровского собора</vt:lpstr>
      <vt:lpstr>Внутренняя галерея собора</vt:lpstr>
      <vt:lpstr>Все купола Покровского собора разные</vt:lpstr>
      <vt:lpstr>Покровский собор  в 16 веке</vt:lpstr>
      <vt:lpstr>Слайд 15</vt:lpstr>
      <vt:lpstr>Василий Блаженный</vt:lpstr>
      <vt:lpstr>Слайд 17</vt:lpstr>
      <vt:lpstr>Слайд 18</vt:lpstr>
      <vt:lpstr>Церковь Василия Блаженного</vt:lpstr>
      <vt:lpstr>Армия Наполеона в Москве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Покровский собор  в городе Москве</dc:title>
  <dc:creator>Наталья</dc:creator>
  <cp:lastModifiedBy>Наталья</cp:lastModifiedBy>
  <cp:revision>13</cp:revision>
  <dcterms:created xsi:type="dcterms:W3CDTF">2015-05-16T14:36:06Z</dcterms:created>
  <dcterms:modified xsi:type="dcterms:W3CDTF">2015-06-22T15:03:29Z</dcterms:modified>
</cp:coreProperties>
</file>