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56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4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454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62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1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2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3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45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84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67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36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A902-5D3F-48F3-AFE7-00F86DEB0ECF}" type="datetimeFigureOut">
              <a:rPr lang="ru-RU" smtClean="0"/>
              <a:t>29.03.2015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D9853-FB96-4E70-916E-82D3BC0FB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87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352928" cy="4968552"/>
          </a:xfrm>
          <a:ln w="38100">
            <a:solidFill>
              <a:srgbClr val="7030A0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</a:rPr>
              <a:t>Тема:</a:t>
            </a:r>
            <a:r>
              <a:rPr lang="ru-RU" sz="3600" b="1" dirty="0" smtClean="0"/>
              <a:t> Чужая пятёрка</a:t>
            </a:r>
            <a:br>
              <a:rPr lang="ru-RU" sz="3600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Цель:</a:t>
            </a:r>
            <a:r>
              <a:rPr lang="ru-RU" sz="3600" b="1" dirty="0" smtClean="0"/>
              <a:t> </a:t>
            </a:r>
            <a:r>
              <a:rPr lang="ru-RU" sz="3200" b="1" dirty="0" smtClean="0"/>
              <a:t>Развитие связной речи</a:t>
            </a:r>
            <a:br>
              <a:rPr lang="ru-RU" sz="3200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Задачи: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- нравственное воспитание;</a:t>
            </a:r>
            <a:br>
              <a:rPr lang="ru-RU" sz="3200" b="1" dirty="0" smtClean="0"/>
            </a:br>
            <a:r>
              <a:rPr lang="ru-RU" sz="3200" b="1" dirty="0" smtClean="0"/>
              <a:t>- закрепить написание безударной гласной в корне слова, парной согласной в корне слова, непроизносимой согласной в корне слова;</a:t>
            </a:r>
            <a:br>
              <a:rPr lang="ru-RU" sz="3200" b="1" dirty="0" smtClean="0"/>
            </a:br>
            <a:r>
              <a:rPr lang="ru-RU" sz="3200" b="1" dirty="0" smtClean="0"/>
              <a:t>- расширить лексический словарь.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8424936" cy="11521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Занятие подготовила учитель-логопед школы-интерната №1 им. К.К. Грота </a:t>
            </a:r>
            <a:r>
              <a:rPr lang="ru-RU" b="1" dirty="0" err="1" smtClean="0">
                <a:solidFill>
                  <a:schemeClr val="tx1"/>
                </a:solidFill>
              </a:rPr>
              <a:t>Васянович</a:t>
            </a:r>
            <a:r>
              <a:rPr lang="ru-RU" b="1" dirty="0" smtClean="0">
                <a:solidFill>
                  <a:schemeClr val="tx1"/>
                </a:solidFill>
              </a:rPr>
              <a:t> Н.В.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60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Чужая пятёрка</a:t>
            </a:r>
            <a:endParaRPr lang="ru-RU" sz="6000" dirty="0">
              <a:ln w="18415" cmpd="sng">
                <a:solidFill>
                  <a:srgbClr val="FFC000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525963"/>
          </a:xfrm>
          <a:ln w="38100"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/>
              <a:t>Счастливый Серёжка вприпрыжку сбегает по лестнице. У мальчугана праздник. В его тетрадке по русскому языку стоит пятёрка за диктант. Теперь его не будут бранить за то, что получает только тройки.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647" y="1844824"/>
            <a:ext cx="2209800" cy="2066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687" y="4300537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775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5890666"/>
          </a:xfrm>
          <a:ln w="3810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Дома Серёжка сообщил папе  про пятёрку. Папа радостно улыбнулся и спросил, как Серёжка смог написать без ошибок.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058" y="836712"/>
            <a:ext cx="2340260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694" y="3573016"/>
            <a:ext cx="2532987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355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6106690"/>
          </a:xfrm>
          <a:ln w="3810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Мальчик рассказал, что он сидит с Ниной, она пишет без ошибок. Папа грустно посмотрел на Серёжку и сказал, что он принёс домой чужую пятёрку. </a:t>
            </a:r>
            <a:br>
              <a:rPr lang="ru-RU" b="1" dirty="0" smtClean="0"/>
            </a:br>
            <a:r>
              <a:rPr lang="ru-RU" b="1" dirty="0" smtClean="0"/>
              <a:t>(По В. </a:t>
            </a:r>
            <a:r>
              <a:rPr lang="ru-RU" b="1" dirty="0" err="1" smtClean="0"/>
              <a:t>Росину</a:t>
            </a:r>
            <a:r>
              <a:rPr lang="ru-RU" b="1" dirty="0" smtClean="0"/>
              <a:t>)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399" y="476672"/>
            <a:ext cx="2733050" cy="1460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2348880"/>
            <a:ext cx="2520280" cy="193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024" y="4375747"/>
            <a:ext cx="1708522" cy="2136932"/>
          </a:xfrm>
          <a:prstGeom prst="rect">
            <a:avLst/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08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ru-RU" b="1" dirty="0" smtClean="0"/>
              <a:t>Вопросы к тексту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Почему Серёжка был счастлив?</a:t>
            </a:r>
          </a:p>
          <a:p>
            <a:r>
              <a:rPr lang="ru-RU" sz="3600" b="1" dirty="0" smtClean="0"/>
              <a:t>На что он надеялся?</a:t>
            </a:r>
          </a:p>
          <a:p>
            <a:r>
              <a:rPr lang="ru-RU" sz="3600" b="1" dirty="0" smtClean="0"/>
              <a:t>Как назвал папа Серёжкину пятёрку?</a:t>
            </a:r>
          </a:p>
          <a:p>
            <a:r>
              <a:rPr lang="ru-RU" sz="3600" b="1" dirty="0" smtClean="0"/>
              <a:t>Почему он её так назвал?</a:t>
            </a:r>
          </a:p>
          <a:p>
            <a:r>
              <a:rPr lang="ru-RU" sz="3600" b="1" dirty="0" smtClean="0"/>
              <a:t>Прав ли был Серёжка, когда радовался этой пятёрке?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0759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Словарно-орфографическая подготовка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Вспомните правило, которым нужно пользоваться, чтобы правильно написать слова: </a:t>
            </a:r>
            <a:r>
              <a:rPr lang="ru-RU" b="1" dirty="0" smtClean="0">
                <a:solidFill>
                  <a:srgbClr val="0070C0"/>
                </a:solidFill>
              </a:rPr>
              <a:t>счас</a:t>
            </a:r>
            <a:r>
              <a:rPr lang="ru-RU" b="1" dirty="0" smtClean="0">
                <a:solidFill>
                  <a:srgbClr val="C00000"/>
                </a:solidFill>
              </a:rPr>
              <a:t>т</a:t>
            </a:r>
            <a:r>
              <a:rPr lang="ru-RU" b="1" dirty="0" smtClean="0">
                <a:solidFill>
                  <a:srgbClr val="0070C0"/>
                </a:solidFill>
              </a:rPr>
              <a:t>ливый, лес</a:t>
            </a:r>
            <a:r>
              <a:rPr lang="ru-RU" b="1" dirty="0" smtClean="0">
                <a:solidFill>
                  <a:srgbClr val="C00000"/>
                </a:solidFill>
              </a:rPr>
              <a:t>т</a:t>
            </a:r>
            <a:r>
              <a:rPr lang="ru-RU" b="1" dirty="0" smtClean="0">
                <a:solidFill>
                  <a:srgbClr val="0070C0"/>
                </a:solidFill>
              </a:rPr>
              <a:t>ница, праз</a:t>
            </a:r>
            <a:r>
              <a:rPr lang="ru-RU" b="1" dirty="0" smtClean="0">
                <a:solidFill>
                  <a:srgbClr val="C00000"/>
                </a:solidFill>
              </a:rPr>
              <a:t>д</a:t>
            </a:r>
            <a:r>
              <a:rPr lang="ru-RU" b="1" dirty="0" smtClean="0">
                <a:solidFill>
                  <a:srgbClr val="0070C0"/>
                </a:solidFill>
              </a:rPr>
              <a:t>ник, радос</a:t>
            </a:r>
            <a:r>
              <a:rPr lang="ru-RU" b="1" dirty="0" smtClean="0">
                <a:solidFill>
                  <a:srgbClr val="C00000"/>
                </a:solidFill>
              </a:rPr>
              <a:t>т</a:t>
            </a:r>
            <a:r>
              <a:rPr lang="ru-RU" b="1" dirty="0" smtClean="0">
                <a:solidFill>
                  <a:srgbClr val="0070C0"/>
                </a:solidFill>
              </a:rPr>
              <a:t>но, грус</a:t>
            </a:r>
            <a:r>
              <a:rPr lang="ru-RU" b="1" dirty="0" smtClean="0">
                <a:solidFill>
                  <a:srgbClr val="C00000"/>
                </a:solidFill>
              </a:rPr>
              <a:t>т</a:t>
            </a:r>
            <a:r>
              <a:rPr lang="ru-RU" b="1" dirty="0" smtClean="0">
                <a:solidFill>
                  <a:srgbClr val="0070C0"/>
                </a:solidFill>
              </a:rPr>
              <a:t>но. </a:t>
            </a:r>
            <a:r>
              <a:rPr lang="ru-RU" b="1" dirty="0" smtClean="0"/>
              <a:t>Подберите однокоренные слова для проверки.</a:t>
            </a:r>
          </a:p>
          <a:p>
            <a:r>
              <a:rPr lang="ru-RU" b="1" dirty="0" smtClean="0"/>
              <a:t>Вставьте пропущенные буквы: </a:t>
            </a:r>
            <a:r>
              <a:rPr lang="ru-RU" b="1" dirty="0" err="1" smtClean="0"/>
              <a:t>сб_гает</a:t>
            </a:r>
            <a:r>
              <a:rPr lang="ru-RU" b="1" dirty="0" smtClean="0"/>
              <a:t>, </a:t>
            </a:r>
            <a:r>
              <a:rPr lang="ru-RU" b="1" dirty="0" err="1" smtClean="0"/>
              <a:t>тетра_ка</a:t>
            </a:r>
            <a:r>
              <a:rPr lang="ru-RU" b="1" dirty="0" smtClean="0"/>
              <a:t>, </a:t>
            </a:r>
            <a:r>
              <a:rPr lang="ru-RU" b="1" dirty="0" err="1" smtClean="0"/>
              <a:t>ру</a:t>
            </a:r>
            <a:r>
              <a:rPr lang="ru-RU" b="1" dirty="0" smtClean="0"/>
              <a:t>__кому, </a:t>
            </a:r>
            <a:r>
              <a:rPr lang="ru-RU" b="1" dirty="0" err="1" smtClean="0"/>
              <a:t>п_тёрка</a:t>
            </a:r>
            <a:r>
              <a:rPr lang="ru-RU" b="1" dirty="0" smtClean="0"/>
              <a:t>, </a:t>
            </a:r>
            <a:r>
              <a:rPr lang="ru-RU" b="1" dirty="0" err="1" smtClean="0"/>
              <a:t>дикто_ка</a:t>
            </a:r>
            <a:r>
              <a:rPr lang="ru-RU" b="1" dirty="0" smtClean="0"/>
              <a:t>, </a:t>
            </a:r>
            <a:r>
              <a:rPr lang="ru-RU" b="1" dirty="0" err="1" smtClean="0"/>
              <a:t>бр_нить</a:t>
            </a:r>
            <a:r>
              <a:rPr lang="ru-RU" b="1" dirty="0" smtClean="0"/>
              <a:t>, </a:t>
            </a:r>
            <a:r>
              <a:rPr lang="ru-RU" b="1" dirty="0" err="1" smtClean="0"/>
              <a:t>спр_сил</a:t>
            </a:r>
            <a:r>
              <a:rPr lang="ru-RU" b="1" dirty="0" smtClean="0"/>
              <a:t>, </a:t>
            </a:r>
            <a:r>
              <a:rPr lang="ru-RU" b="1" dirty="0" err="1" smtClean="0"/>
              <a:t>посм_трел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К словам </a:t>
            </a:r>
            <a:r>
              <a:rPr lang="ru-RU" b="1" i="1" dirty="0" smtClean="0">
                <a:solidFill>
                  <a:srgbClr val="C00000"/>
                </a:solidFill>
              </a:rPr>
              <a:t>вприпрыжку, бранить, сообщил </a:t>
            </a:r>
            <a:r>
              <a:rPr lang="ru-RU" b="1" dirty="0" smtClean="0"/>
              <a:t>подберите близкие по смыслу.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43228" y="3770637"/>
            <a:ext cx="216024" cy="43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4202685"/>
            <a:ext cx="144016" cy="3784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д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202685"/>
            <a:ext cx="252028" cy="3784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67844" y="4202685"/>
            <a:ext cx="180020" cy="3784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4202685"/>
            <a:ext cx="216024" cy="3784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04248" y="4202685"/>
            <a:ext cx="216024" cy="3784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4653136"/>
            <a:ext cx="288032" cy="3600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41830" y="4653136"/>
            <a:ext cx="216024" cy="3600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60032" y="4653136"/>
            <a:ext cx="144016" cy="3600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0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2619375" cy="1743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28612"/>
            <a:ext cx="1728192" cy="16164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385124"/>
            <a:ext cx="1728192" cy="13825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629160"/>
            <a:ext cx="1944216" cy="15430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446642"/>
            <a:ext cx="1487388" cy="19080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8" name="Прямая со стрелкой 7"/>
          <p:cNvCxnSpPr>
            <a:stCxn id="2" idx="3"/>
            <a:endCxn id="3" idx="1"/>
          </p:cNvCxnSpPr>
          <p:nvPr/>
        </p:nvCxnSpPr>
        <p:spPr>
          <a:xfrm flipV="1">
            <a:off x="2798887" y="1136840"/>
            <a:ext cx="2421185" cy="193956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3"/>
          </p:cNvCxnSpPr>
          <p:nvPr/>
        </p:nvCxnSpPr>
        <p:spPr>
          <a:xfrm>
            <a:off x="2798887" y="3076402"/>
            <a:ext cx="2421185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3"/>
            <a:endCxn id="5" idx="1"/>
          </p:cNvCxnSpPr>
          <p:nvPr/>
        </p:nvCxnSpPr>
        <p:spPr>
          <a:xfrm>
            <a:off x="2798887" y="3076402"/>
            <a:ext cx="909017" cy="2324273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3"/>
            <a:endCxn id="6" idx="1"/>
          </p:cNvCxnSpPr>
          <p:nvPr/>
        </p:nvCxnSpPr>
        <p:spPr>
          <a:xfrm flipV="1">
            <a:off x="5652120" y="5400674"/>
            <a:ext cx="936104" cy="1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89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5400" b="1" i="1" dirty="0" smtClean="0"/>
              <a:t>План</a:t>
            </a:r>
            <a:endParaRPr lang="ru-RU" sz="5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4800" b="1" dirty="0" smtClean="0"/>
              <a:t>Праздничное настроение.</a:t>
            </a:r>
          </a:p>
          <a:p>
            <a:r>
              <a:rPr lang="ru-RU" sz="4800" b="1" dirty="0" smtClean="0"/>
              <a:t>Папа рад.</a:t>
            </a:r>
          </a:p>
          <a:p>
            <a:r>
              <a:rPr lang="ru-RU" sz="4800" b="1" dirty="0" smtClean="0"/>
              <a:t>Чужая пятёрка.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42732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222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Тема: Чужая пятёрка Цель: Развитие связной речи Задачи: - нравственное воспитание; - закрепить написание безударной гласной в корне слова, парной согласной в корне слова, непроизносимой согласной в корне слова; - расширить лексический словарь.</vt:lpstr>
      <vt:lpstr>Чужая пятёрка</vt:lpstr>
      <vt:lpstr>Дома Серёжка сообщил папе  про пятёрку. Папа радостно улыбнулся и спросил, как Серёжка смог написать без ошибок.</vt:lpstr>
      <vt:lpstr>Мальчик рассказал, что он сидит с Ниной, она пишет без ошибок. Папа грустно посмотрел на Серёжку и сказал, что он принёс домой чужую пятёрку.  (По В. Росину)</vt:lpstr>
      <vt:lpstr>Вопросы к тексту</vt:lpstr>
      <vt:lpstr>Словарно-орфографическая подготовка</vt:lpstr>
      <vt:lpstr>Презентация PowerPoint</vt:lpstr>
      <vt:lpstr>План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Васянович Нина</dc:creator>
  <cp:lastModifiedBy>Васянович Нина</cp:lastModifiedBy>
  <cp:revision>7</cp:revision>
  <dcterms:created xsi:type="dcterms:W3CDTF">2015-03-29T07:15:43Z</dcterms:created>
  <dcterms:modified xsi:type="dcterms:W3CDTF">2015-03-29T08:36:12Z</dcterms:modified>
</cp:coreProperties>
</file>