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D92A-416C-482A-AF5F-95E1BF596F92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0429-20BA-4E37-B376-62969AE404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D92A-416C-482A-AF5F-95E1BF596F92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0429-20BA-4E37-B376-62969AE404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D92A-416C-482A-AF5F-95E1BF596F92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0429-20BA-4E37-B376-62969AE404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D92A-416C-482A-AF5F-95E1BF596F92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0429-20BA-4E37-B376-62969AE404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D92A-416C-482A-AF5F-95E1BF596F92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0429-20BA-4E37-B376-62969AE404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D92A-416C-482A-AF5F-95E1BF596F92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0429-20BA-4E37-B376-62969AE404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D92A-416C-482A-AF5F-95E1BF596F92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0429-20BA-4E37-B376-62969AE404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D92A-416C-482A-AF5F-95E1BF596F92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0429-20BA-4E37-B376-62969AE404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D92A-416C-482A-AF5F-95E1BF596F92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0429-20BA-4E37-B376-62969AE404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D92A-416C-482A-AF5F-95E1BF596F92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0429-20BA-4E37-B376-62969AE404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D92A-416C-482A-AF5F-95E1BF596F92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B10429-20BA-4E37-B376-62969AE4049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99D92A-416C-482A-AF5F-95E1BF596F92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B10429-20BA-4E37-B376-62969AE4049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20688"/>
            <a:ext cx="7851648" cy="4176464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«Детский телефон доверия или как помочь подростку стать самостоятельным»</a:t>
            </a:r>
            <a:endParaRPr lang="ru-RU" sz="5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81000" y="404665"/>
            <a:ext cx="8458200" cy="5671122"/>
          </a:xfrm>
        </p:spPr>
        <p:txBody>
          <a:bodyPr>
            <a:normAutofit/>
          </a:bodyPr>
          <a:lstStyle/>
          <a:p>
            <a:pPr algn="ctr"/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1000" y="188640"/>
            <a:ext cx="8458200" cy="633670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Портрет самостоятельного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подростка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уверенный, 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настойчивый,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целеустремленный, 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активный, 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инициативный, 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решительный, 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ответственный, </a:t>
            </a:r>
          </a:p>
          <a:p>
            <a:pPr algn="l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знает, чего хочет и как этого достичь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может мешать подростку быть самостоятельным?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лень,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безразличие, 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мнение других,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выгода (за тебя все делают, все решают), 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насмешки других, 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страх ошибки,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неуверенность.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помогает подростку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быть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самостоятельным?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поддержка окружающих,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вера в подростка,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доверие подростку,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возможность принимать решения, 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ысказывать свою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точку зрения, 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уважение к его мнению.</a:t>
            </a:r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568952" cy="244827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«Позитивные аспекты самостоятельности ребенка для родителя»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39965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снижается необходимость в ежедневной опеке (может сам еду приготовить, постирать, выбрать, что надеть и т.п.),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появляется время для себя, собственных нужд и потребностей,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 нужно организовывать свое время под кружки, секции ребенка (он в состоянии посещать их сам)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Доверия</a:t>
            </a: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5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8-800-2000-122</a:t>
            </a: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5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ресурс </a:t>
            </a: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поддержки.</a:t>
            </a:r>
            <a:endParaRPr lang="ru-RU" sz="5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159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«Детский телефон доверия или как помочь подростку стать самостоятельным»</vt:lpstr>
      <vt:lpstr>Слайд 2</vt:lpstr>
      <vt:lpstr>Что может мешать подростку быть самостоятельным?</vt:lpstr>
      <vt:lpstr>Что помогает подростку быть самостоятельным?</vt:lpstr>
      <vt:lpstr>«Позитивные аспекты самостоятельности ребенка для родителя»</vt:lpstr>
      <vt:lpstr>Слайд 6</vt:lpstr>
    </vt:vector>
  </TitlesOfParts>
  <Company>Sch549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«Детский телефон доверия или как помочь подростку стать самостоятельным»</dc:title>
  <dc:creator>User</dc:creator>
  <cp:lastModifiedBy>User</cp:lastModifiedBy>
  <cp:revision>22</cp:revision>
  <dcterms:created xsi:type="dcterms:W3CDTF">2015-05-13T09:32:56Z</dcterms:created>
  <dcterms:modified xsi:type="dcterms:W3CDTF">2015-05-13T13:22:03Z</dcterms:modified>
</cp:coreProperties>
</file>