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E4B0-E2EA-44DE-BCE1-6F686DB0A485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A78C2-99B2-4F15-881C-F1318E85519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E4B0-E2EA-44DE-BCE1-6F686DB0A485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A78C2-99B2-4F15-881C-F1318E8551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E4B0-E2EA-44DE-BCE1-6F686DB0A485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A78C2-99B2-4F15-881C-F1318E8551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E4B0-E2EA-44DE-BCE1-6F686DB0A485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A78C2-99B2-4F15-881C-F1318E8551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E4B0-E2EA-44DE-BCE1-6F686DB0A485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A78C2-99B2-4F15-881C-F1318E8551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E4B0-E2EA-44DE-BCE1-6F686DB0A485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A78C2-99B2-4F15-881C-F1318E8551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E4B0-E2EA-44DE-BCE1-6F686DB0A485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A78C2-99B2-4F15-881C-F1318E85519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E4B0-E2EA-44DE-BCE1-6F686DB0A485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A78C2-99B2-4F15-881C-F1318E8551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E4B0-E2EA-44DE-BCE1-6F686DB0A485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A78C2-99B2-4F15-881C-F1318E8551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E4B0-E2EA-44DE-BCE1-6F686DB0A485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A78C2-99B2-4F15-881C-F1318E8551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E4B0-E2EA-44DE-BCE1-6F686DB0A485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A78C2-99B2-4F15-881C-F1318E85519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CCE4B0-E2EA-44DE-BCE1-6F686DB0A485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7A78C2-99B2-4F15-881C-F1318E8551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2 класс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/>
          <a:lstStyle/>
          <a:p>
            <a:r>
              <a:rPr lang="ru-RU" dirty="0" smtClean="0"/>
              <a:t>Урок технологии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600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14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22860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07" y="353106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2286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57" y="2420888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81128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65104"/>
            <a:ext cx="2286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61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57" y="3215674"/>
            <a:ext cx="2488754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236" y="22150"/>
            <a:ext cx="3453408" cy="477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6504" cy="320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581" y="3140968"/>
            <a:ext cx="3159571" cy="388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64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Инструкция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052736"/>
            <a:ext cx="8784976" cy="5472608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Организуй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свое рабочее место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Вырежи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все детали аппликации. Части цветка надрежь по линиям.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Каждую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часть цветка сделай объемной с помощью закручивания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Склей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цветок из трёх частей. Намазывай клеем только серединку.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Сложи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листики пополам.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Собери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аппликацию на листе основы.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Приклей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детали аппликации. Цветок смажь клеем только в серединке. Листики приклеивай только половинкой.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Оформи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стебель цветка фломастером или карандашом.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Оцени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свою работу и работу соседа.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144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1628801"/>
            <a:ext cx="8136904" cy="4305864"/>
          </a:xfrm>
        </p:spPr>
        <p:txBody>
          <a:bodyPr>
            <a:normAutofit/>
          </a:bodyPr>
          <a:lstStyle/>
          <a:p>
            <a:endParaRPr lang="ru-RU" sz="4000" dirty="0" smtClean="0"/>
          </a:p>
          <a:p>
            <a:r>
              <a:rPr lang="ru-RU" sz="4000" dirty="0" smtClean="0"/>
              <a:t>У </a:t>
            </a:r>
            <a:r>
              <a:rPr lang="ru-RU" sz="4000" dirty="0"/>
              <a:t>меня получилось…</a:t>
            </a:r>
          </a:p>
          <a:p>
            <a:endParaRPr lang="ru-RU" sz="4000" dirty="0"/>
          </a:p>
          <a:p>
            <a:r>
              <a:rPr lang="ru-RU" sz="4000" dirty="0"/>
              <a:t>Я постараюсь в следующий раз…</a:t>
            </a:r>
          </a:p>
          <a:p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1080120"/>
          </a:xfrm>
        </p:spPr>
        <p:txBody>
          <a:bodyPr/>
          <a:lstStyle/>
          <a:p>
            <a:r>
              <a:rPr lang="ru-RU" dirty="0"/>
              <a:t>Продолжи фразу</a:t>
            </a:r>
          </a:p>
        </p:txBody>
      </p:sp>
    </p:spTree>
    <p:extLst>
      <p:ext uri="{BB962C8B-B14F-4D97-AF65-F5344CB8AC3E}">
        <p14:creationId xmlns:p14="http://schemas.microsoft.com/office/powerpoint/2010/main" val="193113762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130</TotalTime>
  <Words>99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Урок технологии</vt:lpstr>
      <vt:lpstr>Презентация PowerPoint</vt:lpstr>
      <vt:lpstr>Презентация PowerPoint</vt:lpstr>
      <vt:lpstr>Презентация PowerPoint</vt:lpstr>
      <vt:lpstr>Инструкция</vt:lpstr>
      <vt:lpstr>Продолжи фразу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Семья</dc:creator>
  <cp:lastModifiedBy>Семья</cp:lastModifiedBy>
  <cp:revision>5</cp:revision>
  <dcterms:created xsi:type="dcterms:W3CDTF">2012-10-09T16:43:09Z</dcterms:created>
  <dcterms:modified xsi:type="dcterms:W3CDTF">2012-10-09T18:53:27Z</dcterms:modified>
</cp:coreProperties>
</file>