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66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70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94348" autoAdjust="0"/>
  </p:normalViewPr>
  <p:slideViewPr>
    <p:cSldViewPr>
      <p:cViewPr varScale="1">
        <p:scale>
          <a:sx n="82" d="100"/>
          <a:sy n="82" d="100"/>
        </p:scale>
        <p:origin x="-9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3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97D1FA5-4950-470E-90EB-F5D2C3B93135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CA33B3-76DE-475C-8BD2-42B1C4B83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FA5-4950-470E-90EB-F5D2C3B93135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33B3-76DE-475C-8BD2-42B1C4B83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97D1FA5-4950-470E-90EB-F5D2C3B93135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9CA33B3-76DE-475C-8BD2-42B1C4B83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FA5-4950-470E-90EB-F5D2C3B93135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CA33B3-76DE-475C-8BD2-42B1C4B83A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FA5-4950-470E-90EB-F5D2C3B93135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9CA33B3-76DE-475C-8BD2-42B1C4B83A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7D1FA5-4950-470E-90EB-F5D2C3B93135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CA33B3-76DE-475C-8BD2-42B1C4B83A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7D1FA5-4950-470E-90EB-F5D2C3B93135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CA33B3-76DE-475C-8BD2-42B1C4B83A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FA5-4950-470E-90EB-F5D2C3B93135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CA33B3-76DE-475C-8BD2-42B1C4B83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FA5-4950-470E-90EB-F5D2C3B93135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CA33B3-76DE-475C-8BD2-42B1C4B83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1FA5-4950-470E-90EB-F5D2C3B93135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CA33B3-76DE-475C-8BD2-42B1C4B83A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97D1FA5-4950-470E-90EB-F5D2C3B93135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9CA33B3-76DE-475C-8BD2-42B1C4B83A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7D1FA5-4950-470E-90EB-F5D2C3B93135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CA33B3-76DE-475C-8BD2-42B1C4B83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Повторим слова, которые нам понадобятся на уроке.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Дежурные звуки: </a:t>
            </a:r>
            <a:r>
              <a:rPr lang="ru-RU" b="1" dirty="0" smtClean="0">
                <a:solidFill>
                  <a:srgbClr val="FF0000"/>
                </a:solidFill>
              </a:rPr>
              <a:t>К-Г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КА-КО-КИ-КУ   ГА-ГО-ГИ-ГУ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АК-ОК-ИК-УК   АГ-ОГ-ИГ-УГ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40968"/>
            <a:ext cx="766991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Пополняем словарный запас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424936" cy="5229200"/>
          </a:xfrm>
        </p:spPr>
        <p:txBody>
          <a:bodyPr>
            <a:normAutofit fontScale="92500" lnSpcReduction="10000"/>
          </a:bodyPr>
          <a:lstStyle/>
          <a:p>
            <a:r>
              <a:rPr lang="ru-RU" sz="2600" u="sng" dirty="0" smtClean="0"/>
              <a:t>Лущильный станок, </a:t>
            </a:r>
            <a:r>
              <a:rPr lang="ru-RU" sz="2600" u="sng" dirty="0" err="1" smtClean="0"/>
              <a:t>шпонострогальный</a:t>
            </a:r>
            <a:r>
              <a:rPr lang="ru-RU" sz="2600" u="sng" dirty="0" smtClean="0"/>
              <a:t> станок</a:t>
            </a:r>
            <a:r>
              <a:rPr lang="ru-RU" sz="2600" dirty="0" smtClean="0"/>
              <a:t>- станки для производства шпона</a:t>
            </a:r>
          </a:p>
          <a:p>
            <a:r>
              <a:rPr lang="ru-RU" sz="2600" u="sng" dirty="0" smtClean="0"/>
              <a:t>Станочник </a:t>
            </a:r>
            <a:r>
              <a:rPr lang="ru-RU" sz="2600" u="sng" dirty="0" err="1" smtClean="0"/>
              <a:t>шпонострогального</a:t>
            </a:r>
            <a:r>
              <a:rPr lang="ru-RU" sz="2600" u="sng" dirty="0" smtClean="0"/>
              <a:t> станка, </a:t>
            </a:r>
            <a:r>
              <a:rPr lang="ru-RU" sz="2600" u="sng" dirty="0" err="1" smtClean="0"/>
              <a:t>лущильщик</a:t>
            </a:r>
            <a:r>
              <a:rPr lang="ru-RU" sz="2600" u="sng" dirty="0" smtClean="0"/>
              <a:t> оператор-прессовщик</a:t>
            </a:r>
            <a:r>
              <a:rPr lang="ru-RU" sz="2600" dirty="0" smtClean="0"/>
              <a:t> – рабочие, производящие древесные плиты</a:t>
            </a:r>
          </a:p>
          <a:p>
            <a:r>
              <a:rPr lang="ru-RU" sz="2600" u="sng" dirty="0" smtClean="0"/>
              <a:t>ДВП. Древесноволокнистая плита</a:t>
            </a:r>
            <a:r>
              <a:rPr lang="ru-RU" sz="2600" dirty="0" smtClean="0"/>
              <a:t>, лист ДВП</a:t>
            </a:r>
          </a:p>
          <a:p>
            <a:r>
              <a:rPr lang="ru-RU" sz="2600" u="sng" dirty="0" smtClean="0"/>
              <a:t>ДСП. Древесностружечная плита</a:t>
            </a:r>
            <a:r>
              <a:rPr lang="ru-RU" sz="2600" dirty="0" smtClean="0"/>
              <a:t>, стенка из ДВП</a:t>
            </a:r>
          </a:p>
          <a:p>
            <a:r>
              <a:rPr lang="ru-RU" sz="2600" u="sng" dirty="0" smtClean="0"/>
              <a:t>ОСП. Ориентировано-стружечная плита</a:t>
            </a:r>
            <a:r>
              <a:rPr lang="ru-RU" sz="2600" dirty="0" smtClean="0"/>
              <a:t>, Положить на пол куски ОСП </a:t>
            </a:r>
          </a:p>
          <a:p>
            <a:r>
              <a:rPr lang="ru-RU" sz="2600" u="sng" dirty="0" smtClean="0"/>
              <a:t>МДФ</a:t>
            </a:r>
            <a:r>
              <a:rPr lang="ru-RU" sz="2600" dirty="0" smtClean="0"/>
              <a:t>. Красивая дверца из МДФ</a:t>
            </a:r>
          </a:p>
          <a:p>
            <a:r>
              <a:rPr lang="ru-RU" sz="2600" u="sng" dirty="0" smtClean="0"/>
              <a:t>Полуфабрикаты</a:t>
            </a:r>
            <a:r>
              <a:rPr lang="ru-RU" sz="2600" dirty="0" smtClean="0"/>
              <a:t>- материалы, из которых изготавливают изделия</a:t>
            </a:r>
          </a:p>
          <a:p>
            <a:r>
              <a:rPr lang="ru-RU" sz="2600" u="sng" dirty="0" smtClean="0"/>
              <a:t>Фанера</a:t>
            </a:r>
            <a:r>
              <a:rPr lang="ru-RU" sz="2600" dirty="0" smtClean="0"/>
              <a:t>. Слои фанеры, бакелитовая фанера, фанерный ящик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Проверь свои знания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Какие виды шпона ты знаешь?</a:t>
            </a:r>
          </a:p>
          <a:p>
            <a:r>
              <a:rPr lang="ru-RU" dirty="0" smtClean="0"/>
              <a:t> Что получают при склеивании слоёв шпона?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Какой шпон используют для облицовки мебели?</a:t>
            </a:r>
          </a:p>
          <a:p>
            <a:r>
              <a:rPr lang="ru-RU" dirty="0" smtClean="0"/>
              <a:t>Какие листовые древесные материалы ты знаешь?</a:t>
            </a:r>
          </a:p>
          <a:p>
            <a:r>
              <a:rPr lang="ru-RU" dirty="0" smtClean="0"/>
              <a:t>Что делают из МДФ?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Шпон. Получение и применение  шпона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Шпон — тонкий слой древесины, который срезается ножом специального станка с бревна, пропаренного в горячей воде. Шпон получают двумя способами: строганием и лущением.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1800" dirty="0" smtClean="0"/>
              <a:t>При строгании бревно неподвижно, а нож двигается вперед и назад и слой за слоем срезает древесину. При лущении бревно вращается, а неподвижный нож срезает тонкий слой древесины. Строганный шпон используют для облицовки мебели, а лущеный — для изготовления фанеры</a:t>
            </a:r>
          </a:p>
          <a:p>
            <a:endParaRPr lang="ru-RU" sz="2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348880"/>
            <a:ext cx="419267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367304"/>
            <a:ext cx="4032448" cy="264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Фанера. Получение и применение  фанеры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Ее получают склеиванием трех и более листов лущеного шпона. Соединенные листы располагают так, чтобы направление волокон в них было перпендикулярно друг - другу. Фанеру изготовляют из древесины берёзы, ольхи, ясеня, дуба, липы, осины, тополя, клёна, сосны, пихты, кедра и лиственницы.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2000" dirty="0" smtClean="0"/>
          </a:p>
          <a:p>
            <a:r>
              <a:rPr lang="ru-RU" sz="1800" dirty="0" smtClean="0"/>
              <a:t>Для склеивания фанеры применяют разные клеи. Бакелитовая фанера обладает большой водостойкостью и прочностью </a:t>
            </a:r>
          </a:p>
          <a:p>
            <a:endParaRPr lang="ru-RU" sz="2000" dirty="0" smtClean="0"/>
          </a:p>
          <a:p>
            <a:endParaRPr lang="ru-RU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08920"/>
            <a:ext cx="273630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708920"/>
            <a:ext cx="424847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Применение  фанеры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Фанера отличается от других листовых материалов однородностью, меньшим короблением и растрескиванием в различных условиях применения. Фанера прочнее древесины, почти не рассыхается и не растрескивается, хорошо гнется и обрабатывается. Её используют для облицовки дверей и панелей, изготовления чердачных перекрытий, ее применяют в качестве лицевой отделки; в мебельном производстве из фанеры изготовляют задние стенки шкафов, книжных полок, стульев, столешниц и других изделий.</a:t>
            </a:r>
            <a:br>
              <a:rPr lang="ru-RU" sz="1800" dirty="0" smtClean="0"/>
            </a:br>
            <a:r>
              <a:rPr lang="ru-RU" sz="1800" dirty="0" smtClean="0"/>
              <a:t>Фанеру делают в основном из древесины березы</a:t>
            </a:r>
          </a:p>
          <a:p>
            <a:endParaRPr lang="ru-RU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933056"/>
            <a:ext cx="3475037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005064"/>
            <a:ext cx="3389376" cy="2352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ревесно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тружечная </a:t>
            </a:r>
            <a:r>
              <a:rPr lang="ru-RU" dirty="0" smtClean="0">
                <a:solidFill>
                  <a:srgbClr val="FF0000"/>
                </a:solidFill>
              </a:rPr>
              <a:t>П</a:t>
            </a:r>
            <a:r>
              <a:rPr lang="ru-RU" dirty="0" smtClean="0"/>
              <a:t>лита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ДСП древесностружечная плита. Процесс изготовления ДСП состоит из пяти этапов: измельчения древесины, высушивания опилок в потоке тёплого воздуха, проклеивания смолой, прессования,  шлифования.  Выпускают  ДСП  трёх  марок: П-1, П-2, П-3. Наиболее плотными являются плиты П-3. Из них делают подоконники, перегородки, полы и потолки. Для применения в мебельном производстве ДСП облицовывают строганным шпоном, пластиком, бумажно-слоистым пластиком (ламинатом)  и лаком получая красивую гладкую поверхность. Выпускают ДСП толщиной от 10 до 26 мм.</a:t>
            </a:r>
          </a:p>
          <a:p>
            <a:endParaRPr lang="ru-RU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221088"/>
            <a:ext cx="308292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005064"/>
            <a:ext cx="310133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ревесно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олокнистая </a:t>
            </a:r>
            <a:r>
              <a:rPr lang="ru-RU" dirty="0" smtClean="0">
                <a:solidFill>
                  <a:srgbClr val="FF0000"/>
                </a:solidFill>
              </a:rPr>
              <a:t>П</a:t>
            </a:r>
            <a:r>
              <a:rPr lang="ru-RU" dirty="0" smtClean="0"/>
              <a:t>литы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ДВП – древесноволокнистые плиты  - листовой материал, изготовленный методом горячего прессования. ДВП изготавливают из измельченной древесной массы с добавлением мелко нарезанной соломы, отходов от переработки льна, хлопка и др. Они также выпускаются в виде больших листов, имеют красивый внешний вид, хорошо обрабатываются, поэтому широко применяются для внутренней отделки  стен  и  потолков, дверей  и  т. п. Из ДВП изготавливают конструкционные элементы мебели, задние стенки и полки шкафов и тумб, нижние полки у диванов, выдвижные ящики, спинки кроватей, перегородки. </a:t>
            </a:r>
            <a:endParaRPr lang="ru-RU" sz="800" dirty="0" smtClean="0"/>
          </a:p>
          <a:p>
            <a:pPr>
              <a:buNone/>
            </a:pP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      				</a:t>
            </a:r>
            <a:r>
              <a:rPr lang="ru-RU" sz="1800" dirty="0" smtClean="0"/>
              <a:t>Лицевая и обратная сторона ДВП</a:t>
            </a:r>
            <a:endParaRPr lang="ru-RU" sz="2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861048"/>
            <a:ext cx="1806550" cy="18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933056"/>
            <a:ext cx="1806550" cy="18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861048"/>
            <a:ext cx="1806550" cy="18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риентированно-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тружечная </a:t>
            </a:r>
            <a:r>
              <a:rPr lang="ru-RU" dirty="0" smtClean="0">
                <a:solidFill>
                  <a:srgbClr val="FF0000"/>
                </a:solidFill>
              </a:rPr>
              <a:t>П</a:t>
            </a:r>
            <a:r>
              <a:rPr lang="ru-RU" dirty="0" smtClean="0"/>
              <a:t>лита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ОСП (ориентированно-стружечная плита) представляет собой материал из древесины, широко использующийся для различных строительных и конструкционных работ. Плита ОСП производится путем прессования щепы толщиной 0,5 - 0, 7 мм и длиной до 140 мм в условиях высокого давления и температуры. Щепа укладывается в 3х слоях, причем в наружных слоях щепа располагается вдоль оси плитки, а во внутреннем слое - перпендикулярно. Затем щепу пропитывают клеем и защитой от влаги. Ориентированная стружечная плита применима в строительной, упаковочной и мебельной индустрии, а также в транспортной промышленности. ОСП – идеальный материал для: обшивки внутренних и наружных стен, полов, составных частей мягкой мебели; устройства перекрытий; сооружения лестниц и лестничных площадок, строительных лесов, изготовления транспортировочных поддонов и ящиков, стеллажей и выставочных стендов, прилавков, рекламных щитов и т.п.</a:t>
            </a:r>
            <a:endParaRPr lang="ru-RU" sz="1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4738038"/>
            <a:ext cx="2735709" cy="179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581128"/>
            <a:ext cx="2043113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МДФ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1800" dirty="0" smtClean="0"/>
              <a:t>МДФ изготавливается из предварительно высушенных мелких древесных волокон, формируемых в виде ковра и обрабатываемых особыми связующими веществами. МДФ производится по технологии, похожей на производства ДВП. Основной связующий элемент волокон – лигнин, расплавляемый при нагреве древесины. Такая технология полностью исключает использование вредного фенола и эпоксидных смол. Поскольку лигнин – безопасное природное сырье, МДФ является экологичным материалом. Применение МДФ широко распространено в строительной и мебельной       промышленности и во многих других отраслях благодаря простоте фрезеровки, возможности формирования искривленной поверхности, отличной окрашиваемости, ,легкой обработке, плиты МДФ обладают гладкой поверхностью.</a:t>
            </a:r>
            <a:endParaRPr lang="ru-RU" sz="1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4493198"/>
            <a:ext cx="3312367" cy="2069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9419" y="4475463"/>
            <a:ext cx="2286670" cy="206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Производство древесных плит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r>
              <a:rPr lang="ru-RU" sz="1800" dirty="0" smtClean="0"/>
              <a:t>Пиломатериалы, фанера, ДСП, ДВП, ОСП и МДФ - это все  полуфабрикаты, идущие на изготовление  различных изделий. В производстве листовых древесных материалов заняты станочники </a:t>
            </a:r>
            <a:r>
              <a:rPr lang="ru-RU" sz="1800" dirty="0" err="1" smtClean="0"/>
              <a:t>шпонострогальных</a:t>
            </a:r>
            <a:r>
              <a:rPr lang="ru-RU" sz="1800" dirty="0" smtClean="0"/>
              <a:t> станков, </a:t>
            </a:r>
            <a:r>
              <a:rPr lang="ru-RU" sz="1800" dirty="0" err="1" smtClean="0"/>
              <a:t>лущильщики</a:t>
            </a:r>
            <a:r>
              <a:rPr lang="ru-RU" sz="1800" dirty="0" smtClean="0"/>
              <a:t>, операторы-прессовщики.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852936"/>
            <a:ext cx="3744416" cy="272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924944"/>
            <a:ext cx="424847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662</TotalTime>
  <Words>745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Повторим слова, которые нам понадобятся на уроке.</vt:lpstr>
      <vt:lpstr>Шпон. Получение и применение  шпона</vt:lpstr>
      <vt:lpstr>Фанера. Получение и применение  фанеры</vt:lpstr>
      <vt:lpstr>Применение  фанеры</vt:lpstr>
      <vt:lpstr>ДревесноСтружечная Плита </vt:lpstr>
      <vt:lpstr>ДревесноВолокнистая Плиты</vt:lpstr>
      <vt:lpstr>Ориентированно-Стружечная Плита</vt:lpstr>
      <vt:lpstr>МДФ</vt:lpstr>
      <vt:lpstr>Производство древесных плит</vt:lpstr>
      <vt:lpstr>Пополняем словарный запас</vt:lpstr>
      <vt:lpstr>Проверь свои знания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Заготовка болванки</dc:title>
  <dc:creator>Admin</dc:creator>
  <cp:lastModifiedBy>user01</cp:lastModifiedBy>
  <cp:revision>69</cp:revision>
  <dcterms:created xsi:type="dcterms:W3CDTF">2013-02-20T10:30:27Z</dcterms:created>
  <dcterms:modified xsi:type="dcterms:W3CDTF">2015-04-10T11:14:59Z</dcterms:modified>
</cp:coreProperties>
</file>