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82042" cy="2214578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 мыльных пузырей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3500438"/>
            <a:ext cx="4500594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Приготовили и провели: </a:t>
            </a:r>
          </a:p>
          <a:p>
            <a:pPr algn="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Носарева Ирина Геннадьевна, воспитатели МАДОУ детский сад №4 «Сказка»(корпус 2)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Documents and Settings\КАРАМАТОВА\Рабочий стол\МКДОУ\рисунки\картинки\8357267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4929222" cy="3431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48988"/>
            <a:ext cx="3600400" cy="34272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71802" y="3857628"/>
            <a:ext cx="5429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пришла к вам из страны,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веселья дни полны!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с утра и до зари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пускают пузыри!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пия 835726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929066"/>
            <a:ext cx="2690429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835726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86190"/>
            <a:ext cx="2912894" cy="2397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1142984"/>
            <a:ext cx="38155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Раздувайся, пузырь,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Надувайся, большой,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Да не лопайся!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 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3809995" cy="2857496"/>
          </a:xfrm>
          <a:prstGeom prst="rect">
            <a:avLst/>
          </a:prstGeom>
        </p:spPr>
      </p:pic>
      <p:pic>
        <p:nvPicPr>
          <p:cNvPr id="7" name="Рисунок 6" descr="Изображение 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214686"/>
            <a:ext cx="3786214" cy="28396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835726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500042"/>
            <a:ext cx="2269952" cy="2071702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85852" y="142852"/>
            <a:ext cx="59293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теперь, прошу, берите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флаконы поскорей.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Поиграем: кто же больше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Напускает пузырей!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3905277" cy="2928958"/>
          </a:xfrm>
          <a:prstGeom prst="rect">
            <a:avLst/>
          </a:prstGeom>
        </p:spPr>
      </p:pic>
      <p:pic>
        <p:nvPicPr>
          <p:cNvPr id="5" name="Рисунок 4" descr="Изображение 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00438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835726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581547"/>
            <a:ext cx="3198646" cy="2919287"/>
          </a:xfrm>
          <a:prstGeom prst="rect">
            <a:avLst/>
          </a:prstGeom>
        </p:spPr>
      </p:pic>
      <p:pic>
        <p:nvPicPr>
          <p:cNvPr id="4" name="Рисунок 3" descr="Изображение 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66"/>
            <a:ext cx="4000495" cy="3000372"/>
          </a:xfrm>
          <a:prstGeom prst="rect">
            <a:avLst/>
          </a:prstGeom>
        </p:spPr>
      </p:pic>
      <p:pic>
        <p:nvPicPr>
          <p:cNvPr id="5" name="Рисунок 4" descr="Изображение 734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86058"/>
            <a:ext cx="4214842" cy="3217581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142908" y="714356"/>
            <a:ext cx="5214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бы нам их поймать – На ладошке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подержать! 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835726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2857520" cy="2607954"/>
          </a:xfrm>
          <a:prstGeom prst="rect">
            <a:avLst/>
          </a:prstGeom>
        </p:spPr>
      </p:pic>
      <p:pic>
        <p:nvPicPr>
          <p:cNvPr id="3" name="Рисунок 2" descr="P1060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14290"/>
            <a:ext cx="4286280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4876" y="3643314"/>
            <a:ext cx="4429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89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Выдуваем пузыри </a:t>
            </a:r>
          </a:p>
          <a:p>
            <a:pPr lvl="0" indent="889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такие –посмотри! </a:t>
            </a:r>
          </a:p>
          <a:p>
            <a:pPr lvl="0" indent="889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они воздушные </a:t>
            </a:r>
          </a:p>
          <a:p>
            <a:pPr lvl="0" indent="889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очень не послушные! 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60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835726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786298"/>
            <a:ext cx="2269952" cy="2071702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0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Фокусы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Веселинки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14356"/>
            <a:ext cx="3524243" cy="2643182"/>
          </a:xfrm>
          <a:prstGeom prst="rect">
            <a:avLst/>
          </a:prstGeom>
        </p:spPr>
      </p:pic>
      <p:pic>
        <p:nvPicPr>
          <p:cNvPr id="6" name="Рисунок 5" descr="P1060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429000"/>
            <a:ext cx="3654819" cy="3143272"/>
          </a:xfrm>
          <a:prstGeom prst="rect">
            <a:avLst/>
          </a:prstGeom>
        </p:spPr>
      </p:pic>
      <p:pic>
        <p:nvPicPr>
          <p:cNvPr id="8" name="Рисунок 7" descr="Изображение 7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13355">
            <a:off x="5281722" y="789109"/>
            <a:ext cx="3357586" cy="31900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835726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2269952" cy="207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404665"/>
            <a:ext cx="6156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Дружно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хлопнули в ладоши,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Вместе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топнули ногой!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 что мы здесь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играли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садик мы возьмём с собой!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60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876"/>
            <a:ext cx="3714776" cy="2786082"/>
          </a:xfrm>
          <a:prstGeom prst="rect">
            <a:avLst/>
          </a:prstGeom>
        </p:spPr>
      </p:pic>
      <p:pic>
        <p:nvPicPr>
          <p:cNvPr id="5" name="Рисунок 4" descr="Изображение 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643181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КАРАМАТОВА\Рабочий стол\1\8357267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32178"/>
            <a:ext cx="6500858" cy="45258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5" y="285728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Приходите  к нам в гости,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страну Мыльных пузырей!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215</TotalTime>
  <Words>132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Семья</cp:lastModifiedBy>
  <cp:revision>25</cp:revision>
  <dcterms:modified xsi:type="dcterms:W3CDTF">2015-04-28T13:56:20Z</dcterms:modified>
</cp:coreProperties>
</file>