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"/>
  </p:notesMasterIdLst>
  <p:sldIdLst>
    <p:sldId id="257" r:id="rId3"/>
    <p:sldId id="258" r:id="rId4"/>
    <p:sldId id="259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/>
    <p:restoredTop sz="94600"/>
  </p:normalViewPr>
  <p:slideViewPr>
    <p:cSldViewPr snapToGrid="0">
      <p:cViewPr varScale="1">
        <p:scale>
          <a:sx n="110" d="100"/>
          <a:sy n="110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noProof="0" smtClean="0"/>
              <a:t>Click to edit Master text styles</a:t>
            </a:r>
          </a:p>
          <a:p>
            <a:pPr lvl="1"/>
            <a:r>
              <a:rPr lang="en-US" altLang="ru-RU" noProof="0" smtClean="0"/>
              <a:t>Second level</a:t>
            </a:r>
          </a:p>
          <a:p>
            <a:pPr lvl="2"/>
            <a:r>
              <a:rPr lang="en-US" altLang="ru-RU" noProof="0" smtClean="0"/>
              <a:t>Third level</a:t>
            </a:r>
          </a:p>
          <a:p>
            <a:pPr lvl="3"/>
            <a:r>
              <a:rPr lang="en-US" altLang="ru-RU" noProof="0" smtClean="0"/>
              <a:t>Fourth level</a:t>
            </a:r>
          </a:p>
          <a:p>
            <a:pPr lvl="4"/>
            <a:r>
              <a:rPr lang="en-US" altLang="ru-RU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6C31E2D-1B21-477F-93E0-2CFF12A311B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25A2E-E594-4386-B33F-95B59C6B653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1D45-A47F-4E00-80E5-31DEDCD03CA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91FC7-CC15-4CD9-B5C8-D98ED444F74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ru-RU" noProof="0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altLang="ru-RU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226F-AA30-48D3-9C7B-BC14E348A41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927-140C-4D7E-9E82-AF80A7FF103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5BE63-5C4E-4260-B99C-94D631D5591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6712-B8DE-48FD-B9C2-3715335710B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5A6A-ED4A-4180-83AD-3BEA62E9FF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2BF7F-C6FB-4A7F-B7E9-06DA16D7C3B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89CA5-44E4-472F-ADDF-5CE30F61640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A633D-A5F4-4EAC-98FA-09EED0CFBF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F2A8E-A5B9-4A3E-AA2B-E43FC4A7D43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D0DAE-5DF0-4036-91E8-680AC916F44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71670-BC1A-416C-9B35-58B4AE2DCA64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819CC-68C8-41E0-BFB1-0CF9FB04572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AA38C-1D43-46EF-A884-25F8907EA08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CA83-C87C-43B1-B0C2-A626A77203A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EA1EE-37E3-4DFD-9A76-5E1DC199ED6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3F2F-029B-427C-8C12-7157AB13165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94EE5-78B3-4C24-B654-E368E02C2A31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3DF43-9669-468D-82B5-F34F6FF9F75C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453F0-C88F-473C-A44E-E550E82CC600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69868003-8884-41DE-92CC-56B3A3E10AD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 altLang="ru-RU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BF8BFA6-623B-4426-946A-2356A8896365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7" descr="100_229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110" y="4364966"/>
            <a:ext cx="2721416" cy="20440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189629"/>
            <a:ext cx="903229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Фотоотчёт краткосрочного проекта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2309" y="1121282"/>
            <a:ext cx="8369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«Наша вербная аллея»</a:t>
            </a:r>
            <a:endParaRPr lang="ru-RU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7" name="Picture 3" descr="Изображение 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839" y="2225615"/>
            <a:ext cx="3824462" cy="28725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6" descr="100_24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968" y="741870"/>
            <a:ext cx="3390183" cy="24036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1" name="Рисунок 14" descr="100_33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5464" y="3389109"/>
            <a:ext cx="3355915" cy="25638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 rot="20302110">
            <a:off x="308784" y="2941455"/>
            <a:ext cx="8558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радостно работать!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283" y="845389"/>
            <a:ext cx="529661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 утра повсюду звон колоколов</a:t>
            </a:r>
            <a:br>
              <a:rPr lang="ru-RU" sz="2400" dirty="0" smtClean="0"/>
            </a:br>
            <a:r>
              <a:rPr lang="ru-RU" sz="2400" dirty="0" smtClean="0"/>
              <a:t>И благодать течет туманом вешним,</a:t>
            </a:r>
            <a:br>
              <a:rPr lang="ru-RU" sz="2400" dirty="0" smtClean="0"/>
            </a:br>
            <a:r>
              <a:rPr lang="ru-RU" sz="2400" dirty="0" smtClean="0"/>
              <a:t>И люди пробираются неспешно,</a:t>
            </a:r>
            <a:br>
              <a:rPr lang="ru-RU" sz="2400" dirty="0" smtClean="0"/>
            </a:br>
            <a:r>
              <a:rPr lang="ru-RU" sz="2400" dirty="0" smtClean="0"/>
              <a:t>По улочкам старинных городов.</a:t>
            </a:r>
            <a:br>
              <a:rPr lang="ru-RU" sz="2400" dirty="0" smtClean="0"/>
            </a:br>
            <a:r>
              <a:rPr lang="ru-RU" sz="2400" dirty="0" smtClean="0"/>
              <a:t>И бережно сжимают ветви вербы</a:t>
            </a:r>
            <a:br>
              <a:rPr lang="ru-RU" sz="2400" dirty="0" smtClean="0"/>
            </a:br>
            <a:r>
              <a:rPr lang="ru-RU" sz="2400" dirty="0" smtClean="0"/>
              <a:t>Как символ христианской вечной веры,</a:t>
            </a:r>
            <a:br>
              <a:rPr lang="ru-RU" sz="2400" dirty="0" smtClean="0"/>
            </a:br>
            <a:r>
              <a:rPr lang="ru-RU" sz="2400" dirty="0" smtClean="0"/>
              <a:t>Как свечи в храме, в этот день весенний,</a:t>
            </a:r>
            <a:br>
              <a:rPr lang="ru-RU" sz="2400" dirty="0" smtClean="0"/>
            </a:br>
            <a:r>
              <a:rPr lang="ru-RU" sz="2400" dirty="0" smtClean="0"/>
              <a:t>В пресветлое святое воскресенье</a:t>
            </a:r>
            <a:br>
              <a:rPr lang="ru-RU" sz="2400" dirty="0" smtClean="0"/>
            </a:br>
            <a:r>
              <a:rPr lang="ru-RU" sz="2400" dirty="0" smtClean="0"/>
              <a:t>И этой верой душу напитая</a:t>
            </a:r>
            <a:br>
              <a:rPr lang="ru-RU" sz="2400" dirty="0" smtClean="0"/>
            </a:br>
            <a:r>
              <a:rPr lang="ru-RU" sz="2400" dirty="0" smtClean="0"/>
              <a:t>Живет и процветает Русь Святая.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778898bceae6c876ad9cd72f69fdaec174df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ind_0759_slide">
  <a:themeElements>
    <a:clrScheme name="Тема Office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FF"/>
      </a:lt1>
      <a:dk2>
        <a:srgbClr val="000000"/>
      </a:dk2>
      <a:lt2>
        <a:srgbClr val="CCCCCC"/>
      </a:lt2>
      <a:accent1>
        <a:srgbClr val="99364E"/>
      </a:accent1>
      <a:accent2>
        <a:srgbClr val="5A3699"/>
      </a:accent2>
      <a:accent3>
        <a:srgbClr val="FFE2FF"/>
      </a:accent3>
      <a:accent4>
        <a:srgbClr val="000000"/>
      </a:accent4>
      <a:accent5>
        <a:srgbClr val="CAAEB2"/>
      </a:accent5>
      <a:accent6>
        <a:srgbClr val="51308A"/>
      </a:accent6>
      <a:hlink>
        <a:srgbClr val="6E216E"/>
      </a:hlink>
      <a:folHlink>
        <a:srgbClr val="2D3C8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E2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E2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E2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E2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2E99"/>
        </a:accent1>
        <a:accent2>
          <a:srgbClr val="852E85"/>
        </a:accent2>
        <a:accent3>
          <a:srgbClr val="FFFFFF"/>
        </a:accent3>
        <a:accent4>
          <a:srgbClr val="000000"/>
        </a:accent4>
        <a:accent5>
          <a:srgbClr val="CAADCA"/>
        </a:accent5>
        <a:accent6>
          <a:srgbClr val="782978"/>
        </a:accent6>
        <a:hlink>
          <a:srgbClr val="732273"/>
        </a:hlink>
        <a:folHlink>
          <a:srgbClr val="66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99364E"/>
        </a:accent1>
        <a:accent2>
          <a:srgbClr val="5A3699"/>
        </a:accent2>
        <a:accent3>
          <a:srgbClr val="FFFFFF"/>
        </a:accent3>
        <a:accent4>
          <a:srgbClr val="000000"/>
        </a:accent4>
        <a:accent5>
          <a:srgbClr val="CAAEB2"/>
        </a:accent5>
        <a:accent6>
          <a:srgbClr val="51308A"/>
        </a:accent6>
        <a:hlink>
          <a:srgbClr val="6E216E"/>
        </a:hlink>
        <a:folHlink>
          <a:srgbClr val="2D3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68019"/>
        </a:accent1>
        <a:accent2>
          <a:srgbClr val="8C2A8C"/>
        </a:accent2>
        <a:accent3>
          <a:srgbClr val="FFFFFF"/>
        </a:accent3>
        <a:accent4>
          <a:srgbClr val="000000"/>
        </a:accent4>
        <a:accent5>
          <a:srgbClr val="B0C0AB"/>
        </a:accent5>
        <a:accent6>
          <a:srgbClr val="7E257E"/>
        </a:accent6>
        <a:hlink>
          <a:srgbClr val="5E571C"/>
        </a:hlink>
        <a:folHlink>
          <a:srgbClr val="005E4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8C501C"/>
        </a:accent1>
        <a:accent2>
          <a:srgbClr val="5E6600"/>
        </a:accent2>
        <a:accent3>
          <a:srgbClr val="FFFFFF"/>
        </a:accent3>
        <a:accent4>
          <a:srgbClr val="000000"/>
        </a:accent4>
        <a:accent5>
          <a:srgbClr val="C5B3AB"/>
        </a:accent5>
        <a:accent6>
          <a:srgbClr val="545C00"/>
        </a:accent6>
        <a:hlink>
          <a:srgbClr val="004573"/>
        </a:hlink>
        <a:folHlink>
          <a:srgbClr val="7322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ind_0759_slide</Template>
  <TotalTime>325</TotalTime>
  <Words>17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ind_0759_slide</vt:lpstr>
      <vt:lpstr>1_Default Design</vt:lpstr>
      <vt:lpstr>Слайд 1</vt:lpstr>
      <vt:lpstr>Слайд 2</vt:lpstr>
      <vt:lpstr>Слайд 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42</cp:revision>
  <dcterms:created xsi:type="dcterms:W3CDTF">2014-03-27T13:21:09Z</dcterms:created>
  <dcterms:modified xsi:type="dcterms:W3CDTF">2015-04-18T19:38:23Z</dcterms:modified>
</cp:coreProperties>
</file>