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72" r:id="rId5"/>
    <p:sldId id="259" r:id="rId6"/>
    <p:sldId id="260" r:id="rId7"/>
    <p:sldId id="261" r:id="rId8"/>
    <p:sldId id="262" r:id="rId9"/>
    <p:sldId id="267" r:id="rId10"/>
    <p:sldId id="269" r:id="rId11"/>
    <p:sldId id="270" r:id="rId12"/>
    <p:sldId id="264" r:id="rId13"/>
    <p:sldId id="276" r:id="rId14"/>
    <p:sldId id="265" r:id="rId15"/>
    <p:sldId id="271" r:id="rId16"/>
    <p:sldId id="258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576" autoAdjust="0"/>
  </p:normalViewPr>
  <p:slideViewPr>
    <p:cSldViewPr>
      <p:cViewPr varScale="1">
        <p:scale>
          <a:sx n="46" d="100"/>
          <a:sy n="4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DB217-651D-4B11-B86D-27971A2BC8A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A0D6101-4576-4133-A8F4-AF7FE35DD079}">
      <dgm:prSet phldrT="[Текст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600" dirty="0" smtClean="0"/>
            <a:t>Представляет ЛО в отношениях с федеральными органами, органами государственной власти субъектов РФ, органами местного самоуправления</a:t>
          </a:r>
          <a:endParaRPr lang="ru-RU" sz="1600" dirty="0"/>
        </a:p>
      </dgm:t>
    </dgm:pt>
    <dgm:pt modelId="{6AFF76B0-8407-4A36-9348-F4D4E35A6CA7}" type="parTrans" cxnId="{49432D2F-6CBC-474E-BCBF-500FFAE6596F}">
      <dgm:prSet/>
      <dgm:spPr/>
      <dgm:t>
        <a:bodyPr/>
        <a:lstStyle/>
        <a:p>
          <a:endParaRPr lang="ru-RU"/>
        </a:p>
      </dgm:t>
    </dgm:pt>
    <dgm:pt modelId="{19A66176-62BB-481F-8453-8E5A0AF27C59}" type="sibTrans" cxnId="{49432D2F-6CBC-474E-BCBF-500FFAE6596F}">
      <dgm:prSet/>
      <dgm:spPr/>
      <dgm:t>
        <a:bodyPr/>
        <a:lstStyle/>
        <a:p>
          <a:endParaRPr lang="ru-RU"/>
        </a:p>
      </dgm:t>
    </dgm:pt>
    <dgm:pt modelId="{A15EB9D6-DD38-4E0E-9BC0-5077DC7C5640}">
      <dgm:prSet phldrT="[Текст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/>
            <a:t>Подписывает соглашения и договоры от имени ЛО </a:t>
          </a:r>
          <a:endParaRPr lang="ru-RU" sz="1800" dirty="0"/>
        </a:p>
      </dgm:t>
    </dgm:pt>
    <dgm:pt modelId="{95EE8B22-9865-48C9-84BE-ED0DB090A683}" type="parTrans" cxnId="{593B3DC3-4E93-40D4-9A24-7F30B40BBD9F}">
      <dgm:prSet/>
      <dgm:spPr/>
      <dgm:t>
        <a:bodyPr/>
        <a:lstStyle/>
        <a:p>
          <a:endParaRPr lang="ru-RU"/>
        </a:p>
      </dgm:t>
    </dgm:pt>
    <dgm:pt modelId="{A8E71154-9D86-46C4-B081-98CFE3325B81}" type="sibTrans" cxnId="{593B3DC3-4E93-40D4-9A24-7F30B40BBD9F}">
      <dgm:prSet/>
      <dgm:spPr/>
      <dgm:t>
        <a:bodyPr/>
        <a:lstStyle/>
        <a:p>
          <a:endParaRPr lang="ru-RU"/>
        </a:p>
      </dgm:t>
    </dgm:pt>
    <dgm:pt modelId="{156AB7FF-E49E-49BC-94A7-311BD3A51227}">
      <dgm:prSet phldrT="[Текст]" custT="1"/>
      <dgm:spPr>
        <a:ln>
          <a:solidFill>
            <a:srgbClr val="00B0F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Самостоятельно формирует Правительство ЛО и возглавляет его</a:t>
          </a:r>
          <a:endParaRPr lang="ru-RU" sz="1800" dirty="0">
            <a:solidFill>
              <a:schemeClr val="bg2"/>
            </a:solidFill>
          </a:endParaRPr>
        </a:p>
      </dgm:t>
    </dgm:pt>
    <dgm:pt modelId="{AE854A5B-4256-4C78-85CD-DC218884F242}" type="parTrans" cxnId="{E8BA72EA-531C-4DA3-8662-6DCF45E605CA}">
      <dgm:prSet/>
      <dgm:spPr/>
      <dgm:t>
        <a:bodyPr/>
        <a:lstStyle/>
        <a:p>
          <a:endParaRPr lang="ru-RU"/>
        </a:p>
      </dgm:t>
    </dgm:pt>
    <dgm:pt modelId="{F45DCC52-F36B-4448-9E62-33247087E4D5}" type="sibTrans" cxnId="{E8BA72EA-531C-4DA3-8662-6DCF45E605CA}">
      <dgm:prSet/>
      <dgm:spPr/>
      <dgm:t>
        <a:bodyPr/>
        <a:lstStyle/>
        <a:p>
          <a:endParaRPr lang="ru-RU"/>
        </a:p>
      </dgm:t>
    </dgm:pt>
    <dgm:pt modelId="{B81D19A1-82E9-4D13-8A7E-8CDA7051A75E}" type="pres">
      <dgm:prSet presAssocID="{0C6DB217-651D-4B11-B86D-27971A2BC8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6694F-C3DD-4D58-840B-606550557206}" type="pres">
      <dgm:prSet presAssocID="{0C6DB217-651D-4B11-B86D-27971A2BC8A0}" presName="dummyMaxCanvas" presStyleCnt="0">
        <dgm:presLayoutVars/>
      </dgm:prSet>
      <dgm:spPr/>
    </dgm:pt>
    <dgm:pt modelId="{42737994-8E01-42BD-B365-D7692C1548AA}" type="pres">
      <dgm:prSet presAssocID="{0C6DB217-651D-4B11-B86D-27971A2BC8A0}" presName="ThreeNodes_1" presStyleLbl="node1" presStyleIdx="0" presStyleCnt="3" custScaleY="8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0D22-032A-4FB4-B0E4-3B06E48B6C8F}" type="pres">
      <dgm:prSet presAssocID="{0C6DB217-651D-4B11-B86D-27971A2BC8A0}" presName="ThreeNodes_2" presStyleLbl="node1" presStyleIdx="1" presStyleCnt="3" custScaleY="84601" custLinFactNeighborX="-485" custLinFactNeighborY="-6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891D4-D325-4C1D-BAD8-96B946692F04}" type="pres">
      <dgm:prSet presAssocID="{0C6DB217-651D-4B11-B86D-27971A2BC8A0}" presName="ThreeNodes_3" presStyleLbl="node1" presStyleIdx="2" presStyleCnt="3" custScaleY="75811" custLinFactNeighborX="276" custLinFactNeighborY="-1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3671-552E-4D05-BBAF-AE506E2DF798}" type="pres">
      <dgm:prSet presAssocID="{0C6DB217-651D-4B11-B86D-27971A2BC8A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BC9E-EAF0-42F6-85CC-407B9827858A}" type="pres">
      <dgm:prSet presAssocID="{0C6DB217-651D-4B11-B86D-27971A2BC8A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346E-29E3-4EEA-9C8D-BF4EA47ED4B1}" type="pres">
      <dgm:prSet presAssocID="{0C6DB217-651D-4B11-B86D-27971A2BC8A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8D6CD-C22B-4FC5-A287-335E7EF146AE}" type="pres">
      <dgm:prSet presAssocID="{0C6DB217-651D-4B11-B86D-27971A2BC8A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2673C-F8F9-4295-B60B-3C97DA467AC0}" type="pres">
      <dgm:prSet presAssocID="{0C6DB217-651D-4B11-B86D-27971A2BC8A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B3DC3-4E93-40D4-9A24-7F30B40BBD9F}" srcId="{0C6DB217-651D-4B11-B86D-27971A2BC8A0}" destId="{A15EB9D6-DD38-4E0E-9BC0-5077DC7C5640}" srcOrd="1" destOrd="0" parTransId="{95EE8B22-9865-48C9-84BE-ED0DB090A683}" sibTransId="{A8E71154-9D86-46C4-B081-98CFE3325B81}"/>
    <dgm:cxn modelId="{9F2FB959-A3FA-4E1A-BA1E-B92EBBE8D316}" type="presOf" srcId="{A15EB9D6-DD38-4E0E-9BC0-5077DC7C5640}" destId="{785A0D22-032A-4FB4-B0E4-3B06E48B6C8F}" srcOrd="0" destOrd="0" presId="urn:microsoft.com/office/officeart/2005/8/layout/vProcess5"/>
    <dgm:cxn modelId="{C8CC9CE9-76AD-457C-84CB-539047FFD34F}" type="presOf" srcId="{6A0D6101-4576-4133-A8F4-AF7FE35DD079}" destId="{42737994-8E01-42BD-B365-D7692C1548AA}" srcOrd="0" destOrd="0" presId="urn:microsoft.com/office/officeart/2005/8/layout/vProcess5"/>
    <dgm:cxn modelId="{E8BA72EA-531C-4DA3-8662-6DCF45E605CA}" srcId="{0C6DB217-651D-4B11-B86D-27971A2BC8A0}" destId="{156AB7FF-E49E-49BC-94A7-311BD3A51227}" srcOrd="2" destOrd="0" parTransId="{AE854A5B-4256-4C78-85CD-DC218884F242}" sibTransId="{F45DCC52-F36B-4448-9E62-33247087E4D5}"/>
    <dgm:cxn modelId="{65A69CDB-FFB0-461F-B43C-1D8A8AEA143C}" type="presOf" srcId="{0C6DB217-651D-4B11-B86D-27971A2BC8A0}" destId="{B81D19A1-82E9-4D13-8A7E-8CDA7051A75E}" srcOrd="0" destOrd="0" presId="urn:microsoft.com/office/officeart/2005/8/layout/vProcess5"/>
    <dgm:cxn modelId="{C7B04C73-DAF4-4794-853A-0FC528535238}" type="presOf" srcId="{19A66176-62BB-481F-8453-8E5A0AF27C59}" destId="{C7D13671-552E-4D05-BBAF-AE506E2DF798}" srcOrd="0" destOrd="0" presId="urn:microsoft.com/office/officeart/2005/8/layout/vProcess5"/>
    <dgm:cxn modelId="{79FD218D-78D3-45D2-A18B-C5EFD2616ACF}" type="presOf" srcId="{6A0D6101-4576-4133-A8F4-AF7FE35DD079}" destId="{42AD346E-29E3-4EEA-9C8D-BF4EA47ED4B1}" srcOrd="1" destOrd="0" presId="urn:microsoft.com/office/officeart/2005/8/layout/vProcess5"/>
    <dgm:cxn modelId="{E3F67C3E-DBD6-4880-B7B9-A0920BA6B566}" type="presOf" srcId="{A15EB9D6-DD38-4E0E-9BC0-5077DC7C5640}" destId="{0BA8D6CD-C22B-4FC5-A287-335E7EF146AE}" srcOrd="1" destOrd="0" presId="urn:microsoft.com/office/officeart/2005/8/layout/vProcess5"/>
    <dgm:cxn modelId="{D92A7CBF-0B34-4213-A000-8F36A085ED9E}" type="presOf" srcId="{A8E71154-9D86-46C4-B081-98CFE3325B81}" destId="{8D53BC9E-EAF0-42F6-85CC-407B9827858A}" srcOrd="0" destOrd="0" presId="urn:microsoft.com/office/officeart/2005/8/layout/vProcess5"/>
    <dgm:cxn modelId="{19132575-B700-4475-B31D-D7208987DBD1}" type="presOf" srcId="{156AB7FF-E49E-49BC-94A7-311BD3A51227}" destId="{E8F891D4-D325-4C1D-BAD8-96B946692F04}" srcOrd="0" destOrd="0" presId="urn:microsoft.com/office/officeart/2005/8/layout/vProcess5"/>
    <dgm:cxn modelId="{1941E714-5EB5-4352-B4B3-C538514C4D31}" type="presOf" srcId="{156AB7FF-E49E-49BC-94A7-311BD3A51227}" destId="{4C52673C-F8F9-4295-B60B-3C97DA467AC0}" srcOrd="1" destOrd="0" presId="urn:microsoft.com/office/officeart/2005/8/layout/vProcess5"/>
    <dgm:cxn modelId="{49432D2F-6CBC-474E-BCBF-500FFAE6596F}" srcId="{0C6DB217-651D-4B11-B86D-27971A2BC8A0}" destId="{6A0D6101-4576-4133-A8F4-AF7FE35DD079}" srcOrd="0" destOrd="0" parTransId="{6AFF76B0-8407-4A36-9348-F4D4E35A6CA7}" sibTransId="{19A66176-62BB-481F-8453-8E5A0AF27C59}"/>
    <dgm:cxn modelId="{777814F1-4378-49C1-92EC-6073B5C0573E}" type="presParOf" srcId="{B81D19A1-82E9-4D13-8A7E-8CDA7051A75E}" destId="{1916694F-C3DD-4D58-840B-606550557206}" srcOrd="0" destOrd="0" presId="urn:microsoft.com/office/officeart/2005/8/layout/vProcess5"/>
    <dgm:cxn modelId="{D26C5B27-5D96-450B-8D56-24CD4CBE8BDD}" type="presParOf" srcId="{B81D19A1-82E9-4D13-8A7E-8CDA7051A75E}" destId="{42737994-8E01-42BD-B365-D7692C1548AA}" srcOrd="1" destOrd="0" presId="urn:microsoft.com/office/officeart/2005/8/layout/vProcess5"/>
    <dgm:cxn modelId="{431D3363-96FE-43AB-B678-65642855D6F5}" type="presParOf" srcId="{B81D19A1-82E9-4D13-8A7E-8CDA7051A75E}" destId="{785A0D22-032A-4FB4-B0E4-3B06E48B6C8F}" srcOrd="2" destOrd="0" presId="urn:microsoft.com/office/officeart/2005/8/layout/vProcess5"/>
    <dgm:cxn modelId="{36D3D8B3-D78B-4DE1-A8D1-BF72E9D6576E}" type="presParOf" srcId="{B81D19A1-82E9-4D13-8A7E-8CDA7051A75E}" destId="{E8F891D4-D325-4C1D-BAD8-96B946692F04}" srcOrd="3" destOrd="0" presId="urn:microsoft.com/office/officeart/2005/8/layout/vProcess5"/>
    <dgm:cxn modelId="{80190FC2-AA5F-41B4-BC7A-A6C249C19470}" type="presParOf" srcId="{B81D19A1-82E9-4D13-8A7E-8CDA7051A75E}" destId="{C7D13671-552E-4D05-BBAF-AE506E2DF798}" srcOrd="4" destOrd="0" presId="urn:microsoft.com/office/officeart/2005/8/layout/vProcess5"/>
    <dgm:cxn modelId="{5670676C-4412-4697-B26D-F103FEA8978A}" type="presParOf" srcId="{B81D19A1-82E9-4D13-8A7E-8CDA7051A75E}" destId="{8D53BC9E-EAF0-42F6-85CC-407B9827858A}" srcOrd="5" destOrd="0" presId="urn:microsoft.com/office/officeart/2005/8/layout/vProcess5"/>
    <dgm:cxn modelId="{C10E94A6-0B6E-4524-80BB-F7143D9F4334}" type="presParOf" srcId="{B81D19A1-82E9-4D13-8A7E-8CDA7051A75E}" destId="{42AD346E-29E3-4EEA-9C8D-BF4EA47ED4B1}" srcOrd="6" destOrd="0" presId="urn:microsoft.com/office/officeart/2005/8/layout/vProcess5"/>
    <dgm:cxn modelId="{F605F461-8044-4F57-A071-4DC656AD6713}" type="presParOf" srcId="{B81D19A1-82E9-4D13-8A7E-8CDA7051A75E}" destId="{0BA8D6CD-C22B-4FC5-A287-335E7EF146AE}" srcOrd="7" destOrd="0" presId="urn:microsoft.com/office/officeart/2005/8/layout/vProcess5"/>
    <dgm:cxn modelId="{7A7D6DCC-9470-4D97-8DC0-ED0FF10F7585}" type="presParOf" srcId="{B81D19A1-82E9-4D13-8A7E-8CDA7051A75E}" destId="{4C52673C-F8F9-4295-B60B-3C97DA467A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AC70E-C492-4381-BD8D-21E250730B1F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E21E74A-505A-4727-A321-E464B6CAE634}">
      <dgm:prSet phldrT="[Текст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/>
            <a:t>Принимает решение  об отставке Правительства ЛО и об отставке членов Правительства ЛО</a:t>
          </a:r>
          <a:endParaRPr lang="ru-RU" sz="1800" dirty="0"/>
        </a:p>
      </dgm:t>
    </dgm:pt>
    <dgm:pt modelId="{914DDCC0-C990-4911-A628-03C949B05654}" type="parTrans" cxnId="{0D174FB3-0DA5-4EA1-A47F-B0909E9F6959}">
      <dgm:prSet/>
      <dgm:spPr/>
      <dgm:t>
        <a:bodyPr/>
        <a:lstStyle/>
        <a:p>
          <a:endParaRPr lang="ru-RU"/>
        </a:p>
      </dgm:t>
    </dgm:pt>
    <dgm:pt modelId="{3C3D330F-9DB3-4CDB-9496-F7923C7890F4}" type="sibTrans" cxnId="{0D174FB3-0DA5-4EA1-A47F-B0909E9F6959}">
      <dgm:prSet/>
      <dgm:spPr/>
      <dgm:t>
        <a:bodyPr/>
        <a:lstStyle/>
        <a:p>
          <a:endParaRPr lang="ru-RU"/>
        </a:p>
      </dgm:t>
    </dgm:pt>
    <dgm:pt modelId="{37F4EFD4-E44C-4E99-B297-C249168ABCF9}">
      <dgm:prSet phldrT="[Текст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/>
            <a:t>Представляет на утверждение Законодательного собрания ЛО проект бюджета области и отчет о его исполнении </a:t>
          </a:r>
          <a:endParaRPr lang="ru-RU" sz="1800" dirty="0"/>
        </a:p>
      </dgm:t>
    </dgm:pt>
    <dgm:pt modelId="{3E5A9305-9DB9-4735-95EB-C53128782BD8}" type="parTrans" cxnId="{0E9BBB80-1A3C-4C1A-9FAE-B4CFAAE9C04D}">
      <dgm:prSet/>
      <dgm:spPr/>
      <dgm:t>
        <a:bodyPr/>
        <a:lstStyle/>
        <a:p>
          <a:endParaRPr lang="ru-RU"/>
        </a:p>
      </dgm:t>
    </dgm:pt>
    <dgm:pt modelId="{CD4BE9DF-6F05-4A6A-9BAB-48FDC15EED4D}" type="sibTrans" cxnId="{0E9BBB80-1A3C-4C1A-9FAE-B4CFAAE9C04D}">
      <dgm:prSet/>
      <dgm:spPr/>
      <dgm:t>
        <a:bodyPr/>
        <a:lstStyle/>
        <a:p>
          <a:endParaRPr lang="ru-RU"/>
        </a:p>
      </dgm:t>
    </dgm:pt>
    <dgm:pt modelId="{5307A410-A293-4ED8-BCFD-0A910B527D9A}">
      <dgm:prSet phldrT="[Текст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Участвует в работе </a:t>
          </a:r>
        </a:p>
        <a:p>
          <a:r>
            <a:rPr lang="ru-RU" sz="1800" dirty="0" smtClean="0">
              <a:solidFill>
                <a:schemeClr val="tx1"/>
              </a:solidFill>
            </a:rPr>
            <a:t>Законодательного собрания ЛО</a:t>
          </a:r>
          <a:endParaRPr lang="ru-RU" sz="1800" dirty="0">
            <a:solidFill>
              <a:schemeClr val="tx1"/>
            </a:solidFill>
          </a:endParaRPr>
        </a:p>
      </dgm:t>
    </dgm:pt>
    <dgm:pt modelId="{C9E22916-A6F1-447B-B192-06EB72099E2A}" type="parTrans" cxnId="{A71CCA02-9841-43B5-A736-B3CC6D213367}">
      <dgm:prSet/>
      <dgm:spPr/>
      <dgm:t>
        <a:bodyPr/>
        <a:lstStyle/>
        <a:p>
          <a:endParaRPr lang="ru-RU"/>
        </a:p>
      </dgm:t>
    </dgm:pt>
    <dgm:pt modelId="{8DAACE74-E26C-4E30-8F00-43C9DFD991D0}" type="sibTrans" cxnId="{A71CCA02-9841-43B5-A736-B3CC6D213367}">
      <dgm:prSet/>
      <dgm:spPr/>
      <dgm:t>
        <a:bodyPr/>
        <a:lstStyle/>
        <a:p>
          <a:endParaRPr lang="ru-RU"/>
        </a:p>
      </dgm:t>
    </dgm:pt>
    <dgm:pt modelId="{3F20CCCE-C22C-440D-9034-07A971B86DF6}" type="pres">
      <dgm:prSet presAssocID="{8C5AC70E-C492-4381-BD8D-21E250730B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7F9B9-3650-4C4F-A10A-DE5E9463214E}" type="pres">
      <dgm:prSet presAssocID="{8C5AC70E-C492-4381-BD8D-21E250730B1F}" presName="dummyMaxCanvas" presStyleCnt="0">
        <dgm:presLayoutVars/>
      </dgm:prSet>
      <dgm:spPr/>
    </dgm:pt>
    <dgm:pt modelId="{0CA81A76-A8DF-4F81-ADA8-483EA8F3A59F}" type="pres">
      <dgm:prSet presAssocID="{8C5AC70E-C492-4381-BD8D-21E250730B1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10-652D-4706-AF40-DC4D98DC1606}" type="pres">
      <dgm:prSet presAssocID="{8C5AC70E-C492-4381-BD8D-21E250730B1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611E9-DBD3-45C6-B28D-C959421EE485}" type="pres">
      <dgm:prSet presAssocID="{8C5AC70E-C492-4381-BD8D-21E250730B1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6C891-4194-47FD-A66F-221AE3ED017E}" type="pres">
      <dgm:prSet presAssocID="{8C5AC70E-C492-4381-BD8D-21E250730B1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23535-EE11-46B1-BD6A-E2343C29E88D}" type="pres">
      <dgm:prSet presAssocID="{8C5AC70E-C492-4381-BD8D-21E250730B1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4F306-584B-4D55-9F6E-2D2492CED5AE}" type="pres">
      <dgm:prSet presAssocID="{8C5AC70E-C492-4381-BD8D-21E250730B1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DF029-8F31-4DFC-B2FA-70951A6C2206}" type="pres">
      <dgm:prSet presAssocID="{8C5AC70E-C492-4381-BD8D-21E250730B1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9A299-45F2-48AC-845C-089FEEB9A51D}" type="pres">
      <dgm:prSet presAssocID="{8C5AC70E-C492-4381-BD8D-21E250730B1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BBB80-1A3C-4C1A-9FAE-B4CFAAE9C04D}" srcId="{8C5AC70E-C492-4381-BD8D-21E250730B1F}" destId="{37F4EFD4-E44C-4E99-B297-C249168ABCF9}" srcOrd="1" destOrd="0" parTransId="{3E5A9305-9DB9-4735-95EB-C53128782BD8}" sibTransId="{CD4BE9DF-6F05-4A6A-9BAB-48FDC15EED4D}"/>
    <dgm:cxn modelId="{1FE37D6A-74CA-40AD-A625-2E88E816B95F}" type="presOf" srcId="{CD4BE9DF-6F05-4A6A-9BAB-48FDC15EED4D}" destId="{5AB23535-EE11-46B1-BD6A-E2343C29E88D}" srcOrd="0" destOrd="0" presId="urn:microsoft.com/office/officeart/2005/8/layout/vProcess5"/>
    <dgm:cxn modelId="{308D5D96-2AE9-4778-A7FB-19FD1DA7DB8D}" type="presOf" srcId="{37F4EFD4-E44C-4E99-B297-C249168ABCF9}" destId="{D03DD010-652D-4706-AF40-DC4D98DC1606}" srcOrd="0" destOrd="0" presId="urn:microsoft.com/office/officeart/2005/8/layout/vProcess5"/>
    <dgm:cxn modelId="{0D174FB3-0DA5-4EA1-A47F-B0909E9F6959}" srcId="{8C5AC70E-C492-4381-BD8D-21E250730B1F}" destId="{AE21E74A-505A-4727-A321-E464B6CAE634}" srcOrd="0" destOrd="0" parTransId="{914DDCC0-C990-4911-A628-03C949B05654}" sibTransId="{3C3D330F-9DB3-4CDB-9496-F7923C7890F4}"/>
    <dgm:cxn modelId="{2203966E-BBB2-404A-B006-A2C7882C5F1F}" type="presOf" srcId="{5307A410-A293-4ED8-BCFD-0A910B527D9A}" destId="{8E4611E9-DBD3-45C6-B28D-C959421EE485}" srcOrd="0" destOrd="0" presId="urn:microsoft.com/office/officeart/2005/8/layout/vProcess5"/>
    <dgm:cxn modelId="{A71CCA02-9841-43B5-A736-B3CC6D213367}" srcId="{8C5AC70E-C492-4381-BD8D-21E250730B1F}" destId="{5307A410-A293-4ED8-BCFD-0A910B527D9A}" srcOrd="2" destOrd="0" parTransId="{C9E22916-A6F1-447B-B192-06EB72099E2A}" sibTransId="{8DAACE74-E26C-4E30-8F00-43C9DFD991D0}"/>
    <dgm:cxn modelId="{DD7AC6C6-6953-4478-AC2E-2ABD9285453B}" type="presOf" srcId="{AE21E74A-505A-4727-A321-E464B6CAE634}" destId="{0CA81A76-A8DF-4F81-ADA8-483EA8F3A59F}" srcOrd="0" destOrd="0" presId="urn:microsoft.com/office/officeart/2005/8/layout/vProcess5"/>
    <dgm:cxn modelId="{67EAACF9-EF46-4C4A-9265-7B4E3EB0F561}" type="presOf" srcId="{AE21E74A-505A-4727-A321-E464B6CAE634}" destId="{3CF4F306-584B-4D55-9F6E-2D2492CED5AE}" srcOrd="1" destOrd="0" presId="urn:microsoft.com/office/officeart/2005/8/layout/vProcess5"/>
    <dgm:cxn modelId="{B30DD9EC-A445-448E-AFA4-9C70325E37FB}" type="presOf" srcId="{5307A410-A293-4ED8-BCFD-0A910B527D9A}" destId="{6589A299-45F2-48AC-845C-089FEEB9A51D}" srcOrd="1" destOrd="0" presId="urn:microsoft.com/office/officeart/2005/8/layout/vProcess5"/>
    <dgm:cxn modelId="{50E02803-CA0A-4DF2-B213-85BB1E9A43B4}" type="presOf" srcId="{37F4EFD4-E44C-4E99-B297-C249168ABCF9}" destId="{150DF029-8F31-4DFC-B2FA-70951A6C2206}" srcOrd="1" destOrd="0" presId="urn:microsoft.com/office/officeart/2005/8/layout/vProcess5"/>
    <dgm:cxn modelId="{3D49D305-B376-4920-94E5-588A422AAE19}" type="presOf" srcId="{8C5AC70E-C492-4381-BD8D-21E250730B1F}" destId="{3F20CCCE-C22C-440D-9034-07A971B86DF6}" srcOrd="0" destOrd="0" presId="urn:microsoft.com/office/officeart/2005/8/layout/vProcess5"/>
    <dgm:cxn modelId="{641687C0-D44C-465E-B801-3AA06FD14282}" type="presOf" srcId="{3C3D330F-9DB3-4CDB-9496-F7923C7890F4}" destId="{27B6C891-4194-47FD-A66F-221AE3ED017E}" srcOrd="0" destOrd="0" presId="urn:microsoft.com/office/officeart/2005/8/layout/vProcess5"/>
    <dgm:cxn modelId="{2308E198-13EE-400C-87C0-508F91681174}" type="presParOf" srcId="{3F20CCCE-C22C-440D-9034-07A971B86DF6}" destId="{CAE7F9B9-3650-4C4F-A10A-DE5E9463214E}" srcOrd="0" destOrd="0" presId="urn:microsoft.com/office/officeart/2005/8/layout/vProcess5"/>
    <dgm:cxn modelId="{A46CA447-02FD-41E3-9E1F-97F2FCC9380B}" type="presParOf" srcId="{3F20CCCE-C22C-440D-9034-07A971B86DF6}" destId="{0CA81A76-A8DF-4F81-ADA8-483EA8F3A59F}" srcOrd="1" destOrd="0" presId="urn:microsoft.com/office/officeart/2005/8/layout/vProcess5"/>
    <dgm:cxn modelId="{0A384A9C-9FAE-4C8F-B843-54EFBCE7729B}" type="presParOf" srcId="{3F20CCCE-C22C-440D-9034-07A971B86DF6}" destId="{D03DD010-652D-4706-AF40-DC4D98DC1606}" srcOrd="2" destOrd="0" presId="urn:microsoft.com/office/officeart/2005/8/layout/vProcess5"/>
    <dgm:cxn modelId="{DC45F8B3-FD70-4FCB-A663-C4A05C221A7D}" type="presParOf" srcId="{3F20CCCE-C22C-440D-9034-07A971B86DF6}" destId="{8E4611E9-DBD3-45C6-B28D-C959421EE485}" srcOrd="3" destOrd="0" presId="urn:microsoft.com/office/officeart/2005/8/layout/vProcess5"/>
    <dgm:cxn modelId="{3FBECFBD-0DD0-4769-9020-D41AC06BD514}" type="presParOf" srcId="{3F20CCCE-C22C-440D-9034-07A971B86DF6}" destId="{27B6C891-4194-47FD-A66F-221AE3ED017E}" srcOrd="4" destOrd="0" presId="urn:microsoft.com/office/officeart/2005/8/layout/vProcess5"/>
    <dgm:cxn modelId="{5C704EC4-E36A-4F6A-81B0-FB4533DC4504}" type="presParOf" srcId="{3F20CCCE-C22C-440D-9034-07A971B86DF6}" destId="{5AB23535-EE11-46B1-BD6A-E2343C29E88D}" srcOrd="5" destOrd="0" presId="urn:microsoft.com/office/officeart/2005/8/layout/vProcess5"/>
    <dgm:cxn modelId="{BBBFD4A5-B504-41E0-A6FB-CC45DBD06C9A}" type="presParOf" srcId="{3F20CCCE-C22C-440D-9034-07A971B86DF6}" destId="{3CF4F306-584B-4D55-9F6E-2D2492CED5AE}" srcOrd="6" destOrd="0" presId="urn:microsoft.com/office/officeart/2005/8/layout/vProcess5"/>
    <dgm:cxn modelId="{8E773CC8-2D39-4DB8-86AA-2D5539603476}" type="presParOf" srcId="{3F20CCCE-C22C-440D-9034-07A971B86DF6}" destId="{150DF029-8F31-4DFC-B2FA-70951A6C2206}" srcOrd="7" destOrd="0" presId="urn:microsoft.com/office/officeart/2005/8/layout/vProcess5"/>
    <dgm:cxn modelId="{132DF27D-C1F6-45A1-9438-6A685DEF52CE}" type="presParOf" srcId="{3F20CCCE-C22C-440D-9034-07A971B86DF6}" destId="{6589A299-45F2-48AC-845C-089FEEB9A5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10AEF-CFB2-49A4-9317-C14404C81D8E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2CF70FA-8295-4561-A310-A0AE57A7ADF6}">
      <dgm:prSet phldrT="[Текст]" custT="1"/>
      <dgm:spPr/>
      <dgm:t>
        <a:bodyPr/>
        <a:lstStyle/>
        <a:p>
          <a:r>
            <a:rPr lang="ru-RU" sz="1600" dirty="0" smtClean="0"/>
            <a:t>Требовать созыва </a:t>
          </a:r>
          <a:r>
            <a:rPr lang="ru-RU" sz="5500" dirty="0" smtClean="0"/>
            <a:t> </a:t>
          </a:r>
          <a:r>
            <a:rPr lang="ru-RU" sz="1600" dirty="0" smtClean="0"/>
            <a:t>внеочередного заседания Законодательного собрания ЛО</a:t>
          </a:r>
          <a:endParaRPr lang="ru-RU" sz="5500" dirty="0"/>
        </a:p>
      </dgm:t>
    </dgm:pt>
    <dgm:pt modelId="{93267E26-48A3-462F-94AA-251DBB7239EA}" type="parTrans" cxnId="{4F6D933A-045A-4640-BB30-DFADA94D739A}">
      <dgm:prSet/>
      <dgm:spPr/>
      <dgm:t>
        <a:bodyPr/>
        <a:lstStyle/>
        <a:p>
          <a:endParaRPr lang="ru-RU"/>
        </a:p>
      </dgm:t>
    </dgm:pt>
    <dgm:pt modelId="{B2E6B4C1-873B-4967-87EE-11BDF60A987B}" type="sibTrans" cxnId="{4F6D933A-045A-4640-BB30-DFADA94D739A}">
      <dgm:prSet/>
      <dgm:spPr/>
      <dgm:t>
        <a:bodyPr/>
        <a:lstStyle/>
        <a:p>
          <a:endParaRPr lang="ru-RU"/>
        </a:p>
      </dgm:t>
    </dgm:pt>
    <dgm:pt modelId="{D1A296AA-D1E8-4629-884D-E96378A07509}">
      <dgm:prSet phldrT="[Текст]" custT="1"/>
      <dgm:spPr/>
      <dgm:t>
        <a:bodyPr/>
        <a:lstStyle/>
        <a:p>
          <a:r>
            <a:rPr lang="ru-RU" sz="1600" dirty="0" smtClean="0"/>
            <a:t>Законодательной инициативы в Законодательное собрание ЛО</a:t>
          </a:r>
          <a:endParaRPr lang="ru-RU" sz="1600" dirty="0"/>
        </a:p>
      </dgm:t>
    </dgm:pt>
    <dgm:pt modelId="{5E23243C-4CBF-4BE1-AE62-ECB213351417}" type="parTrans" cxnId="{D4700E32-5856-4530-B70D-FE45E1DC48D1}">
      <dgm:prSet/>
      <dgm:spPr/>
      <dgm:t>
        <a:bodyPr/>
        <a:lstStyle/>
        <a:p>
          <a:endParaRPr lang="ru-RU"/>
        </a:p>
      </dgm:t>
    </dgm:pt>
    <dgm:pt modelId="{2857C2A1-347B-48A6-BD7A-A9EB8A991133}" type="sibTrans" cxnId="{D4700E32-5856-4530-B70D-FE45E1DC48D1}">
      <dgm:prSet/>
      <dgm:spPr/>
      <dgm:t>
        <a:bodyPr/>
        <a:lstStyle/>
        <a:p>
          <a:endParaRPr lang="ru-RU"/>
        </a:p>
      </dgm:t>
    </dgm:pt>
    <dgm:pt modelId="{6A6F7922-0110-4671-BD22-D7AFC48ABF7E}">
      <dgm:prSet phldrT="[Текст]" custT="1"/>
      <dgm:spPr/>
      <dgm:t>
        <a:bodyPr/>
        <a:lstStyle/>
        <a:p>
          <a:r>
            <a:rPr lang="ru-RU" sz="1600" dirty="0" smtClean="0"/>
            <a:t>Издавать распоряжения и постановления, обязательные для исполнения на территории ЛО органами государственной власти и органами МСУ</a:t>
          </a:r>
          <a:endParaRPr lang="ru-RU" sz="1600" dirty="0"/>
        </a:p>
      </dgm:t>
    </dgm:pt>
    <dgm:pt modelId="{F4460EDD-4D9C-4C1B-9E1B-8AC8D1727902}" type="parTrans" cxnId="{1482E8FE-4758-45C8-A1A2-A5DA502AC4D0}">
      <dgm:prSet/>
      <dgm:spPr/>
      <dgm:t>
        <a:bodyPr/>
        <a:lstStyle/>
        <a:p>
          <a:endParaRPr lang="ru-RU"/>
        </a:p>
      </dgm:t>
    </dgm:pt>
    <dgm:pt modelId="{C88B800F-82BF-4C5E-A197-D983B8F094D9}" type="sibTrans" cxnId="{1482E8FE-4758-45C8-A1A2-A5DA502AC4D0}">
      <dgm:prSet/>
      <dgm:spPr/>
      <dgm:t>
        <a:bodyPr/>
        <a:lstStyle/>
        <a:p>
          <a:endParaRPr lang="ru-RU"/>
        </a:p>
      </dgm:t>
    </dgm:pt>
    <dgm:pt modelId="{02F63790-CB5E-42CC-B6EB-3CC276AD17E2}" type="pres">
      <dgm:prSet presAssocID="{6DF10AEF-CFB2-49A4-9317-C14404C81D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91A87-B133-46FB-BD40-4F87F4A64E76}" type="pres">
      <dgm:prSet presAssocID="{6DF10AEF-CFB2-49A4-9317-C14404C81D8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1D70BB7D-B0DD-4C0D-B5CC-7C63E4925120}" type="pres">
      <dgm:prSet presAssocID="{6DF10AEF-CFB2-49A4-9317-C14404C81D8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0F818-E6BA-4CA6-A598-A1DED6344ED2}" type="pres">
      <dgm:prSet presAssocID="{6DF10AEF-CFB2-49A4-9317-C14404C81D8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D2F1E-2A1A-44BA-BA30-F7B909D64CB2}" type="pres">
      <dgm:prSet presAssocID="{6DF10AEF-CFB2-49A4-9317-C14404C81D8E}" presName="ThreeNodes_3" presStyleLbl="node1" presStyleIdx="2" presStyleCnt="3" custLinFactNeighborX="419" custLinFactNeighborY="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95C0F-53C9-4F75-93A7-B2DA986FA050}" type="pres">
      <dgm:prSet presAssocID="{6DF10AEF-CFB2-49A4-9317-C14404C81D8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2EBBE-5A8B-4783-A9E8-2864A324F52D}" type="pres">
      <dgm:prSet presAssocID="{6DF10AEF-CFB2-49A4-9317-C14404C81D8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79D63-894E-4414-A966-115C46849A1C}" type="pres">
      <dgm:prSet presAssocID="{6DF10AEF-CFB2-49A4-9317-C14404C81D8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813DB-3955-4696-B03C-68AF5F084BD1}" type="pres">
      <dgm:prSet presAssocID="{6DF10AEF-CFB2-49A4-9317-C14404C81D8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932F8-A14B-4AF7-8C58-04E00D312FE7}" type="pres">
      <dgm:prSet presAssocID="{6DF10AEF-CFB2-49A4-9317-C14404C81D8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BD6C7-73E5-4434-9C41-D707EE158F9A}" type="presOf" srcId="{E2CF70FA-8295-4561-A310-A0AE57A7ADF6}" destId="{1D70BB7D-B0DD-4C0D-B5CC-7C63E4925120}" srcOrd="0" destOrd="0" presId="urn:microsoft.com/office/officeart/2005/8/layout/vProcess5"/>
    <dgm:cxn modelId="{C09F4355-3B06-4D83-AFEB-99B870DF090A}" type="presOf" srcId="{D1A296AA-D1E8-4629-884D-E96378A07509}" destId="{98B0F818-E6BA-4CA6-A598-A1DED6344ED2}" srcOrd="0" destOrd="0" presId="urn:microsoft.com/office/officeart/2005/8/layout/vProcess5"/>
    <dgm:cxn modelId="{7F096E21-3EAE-42B5-85AA-9EC15C26BFB6}" type="presOf" srcId="{6A6F7922-0110-4671-BD22-D7AFC48ABF7E}" destId="{9F6932F8-A14B-4AF7-8C58-04E00D312FE7}" srcOrd="1" destOrd="0" presId="urn:microsoft.com/office/officeart/2005/8/layout/vProcess5"/>
    <dgm:cxn modelId="{3E94A570-ADE9-433A-9557-D8FAC11B1ACB}" type="presOf" srcId="{2857C2A1-347B-48A6-BD7A-A9EB8A991133}" destId="{1362EBBE-5A8B-4783-A9E8-2864A324F52D}" srcOrd="0" destOrd="0" presId="urn:microsoft.com/office/officeart/2005/8/layout/vProcess5"/>
    <dgm:cxn modelId="{8B6D98FB-C27B-46FD-8C3B-01FEB485FD52}" type="presOf" srcId="{E2CF70FA-8295-4561-A310-A0AE57A7ADF6}" destId="{82279D63-894E-4414-A966-115C46849A1C}" srcOrd="1" destOrd="0" presId="urn:microsoft.com/office/officeart/2005/8/layout/vProcess5"/>
    <dgm:cxn modelId="{01369B68-1A67-4DE9-A671-F264F7D77878}" type="presOf" srcId="{6A6F7922-0110-4671-BD22-D7AFC48ABF7E}" destId="{FD4D2F1E-2A1A-44BA-BA30-F7B909D64CB2}" srcOrd="0" destOrd="0" presId="urn:microsoft.com/office/officeart/2005/8/layout/vProcess5"/>
    <dgm:cxn modelId="{DD4A2DC3-540F-410F-827C-AAB29998D134}" type="presOf" srcId="{6DF10AEF-CFB2-49A4-9317-C14404C81D8E}" destId="{02F63790-CB5E-42CC-B6EB-3CC276AD17E2}" srcOrd="0" destOrd="0" presId="urn:microsoft.com/office/officeart/2005/8/layout/vProcess5"/>
    <dgm:cxn modelId="{D4700E32-5856-4530-B70D-FE45E1DC48D1}" srcId="{6DF10AEF-CFB2-49A4-9317-C14404C81D8E}" destId="{D1A296AA-D1E8-4629-884D-E96378A07509}" srcOrd="1" destOrd="0" parTransId="{5E23243C-4CBF-4BE1-AE62-ECB213351417}" sibTransId="{2857C2A1-347B-48A6-BD7A-A9EB8A991133}"/>
    <dgm:cxn modelId="{1482E8FE-4758-45C8-A1A2-A5DA502AC4D0}" srcId="{6DF10AEF-CFB2-49A4-9317-C14404C81D8E}" destId="{6A6F7922-0110-4671-BD22-D7AFC48ABF7E}" srcOrd="2" destOrd="0" parTransId="{F4460EDD-4D9C-4C1B-9E1B-8AC8D1727902}" sibTransId="{C88B800F-82BF-4C5E-A197-D983B8F094D9}"/>
    <dgm:cxn modelId="{368ED116-5761-49DE-8A62-0F4F6AF9A0E5}" type="presOf" srcId="{D1A296AA-D1E8-4629-884D-E96378A07509}" destId="{F2A813DB-3955-4696-B03C-68AF5F084BD1}" srcOrd="1" destOrd="0" presId="urn:microsoft.com/office/officeart/2005/8/layout/vProcess5"/>
    <dgm:cxn modelId="{530BC11B-02A0-4F90-B9AB-B362D07A8197}" type="presOf" srcId="{B2E6B4C1-873B-4967-87EE-11BDF60A987B}" destId="{6E795C0F-53C9-4F75-93A7-B2DA986FA050}" srcOrd="0" destOrd="0" presId="urn:microsoft.com/office/officeart/2005/8/layout/vProcess5"/>
    <dgm:cxn modelId="{4F6D933A-045A-4640-BB30-DFADA94D739A}" srcId="{6DF10AEF-CFB2-49A4-9317-C14404C81D8E}" destId="{E2CF70FA-8295-4561-A310-A0AE57A7ADF6}" srcOrd="0" destOrd="0" parTransId="{93267E26-48A3-462F-94AA-251DBB7239EA}" sibTransId="{B2E6B4C1-873B-4967-87EE-11BDF60A987B}"/>
    <dgm:cxn modelId="{7AE321FD-F3F7-438F-B5F9-CCB1BB92B562}" type="presParOf" srcId="{02F63790-CB5E-42CC-B6EB-3CC276AD17E2}" destId="{79791A87-B133-46FB-BD40-4F87F4A64E76}" srcOrd="0" destOrd="0" presId="urn:microsoft.com/office/officeart/2005/8/layout/vProcess5"/>
    <dgm:cxn modelId="{D6D44873-78BF-412C-BC4D-904588E094E3}" type="presParOf" srcId="{02F63790-CB5E-42CC-B6EB-3CC276AD17E2}" destId="{1D70BB7D-B0DD-4C0D-B5CC-7C63E4925120}" srcOrd="1" destOrd="0" presId="urn:microsoft.com/office/officeart/2005/8/layout/vProcess5"/>
    <dgm:cxn modelId="{018A3E95-67CC-4553-9374-163636C1F064}" type="presParOf" srcId="{02F63790-CB5E-42CC-B6EB-3CC276AD17E2}" destId="{98B0F818-E6BA-4CA6-A598-A1DED6344ED2}" srcOrd="2" destOrd="0" presId="urn:microsoft.com/office/officeart/2005/8/layout/vProcess5"/>
    <dgm:cxn modelId="{5E02ACCA-94DC-448A-88BF-555B716F3AB6}" type="presParOf" srcId="{02F63790-CB5E-42CC-B6EB-3CC276AD17E2}" destId="{FD4D2F1E-2A1A-44BA-BA30-F7B909D64CB2}" srcOrd="3" destOrd="0" presId="urn:microsoft.com/office/officeart/2005/8/layout/vProcess5"/>
    <dgm:cxn modelId="{3C57BD62-CDC4-438C-9A3B-242F98B56E27}" type="presParOf" srcId="{02F63790-CB5E-42CC-B6EB-3CC276AD17E2}" destId="{6E795C0F-53C9-4F75-93A7-B2DA986FA050}" srcOrd="4" destOrd="0" presId="urn:microsoft.com/office/officeart/2005/8/layout/vProcess5"/>
    <dgm:cxn modelId="{F8DE09B6-4A6B-4E23-984B-11C98A6D55DF}" type="presParOf" srcId="{02F63790-CB5E-42CC-B6EB-3CC276AD17E2}" destId="{1362EBBE-5A8B-4783-A9E8-2864A324F52D}" srcOrd="5" destOrd="0" presId="urn:microsoft.com/office/officeart/2005/8/layout/vProcess5"/>
    <dgm:cxn modelId="{598EF5D9-8D98-454A-9E7E-D49986910D33}" type="presParOf" srcId="{02F63790-CB5E-42CC-B6EB-3CC276AD17E2}" destId="{82279D63-894E-4414-A966-115C46849A1C}" srcOrd="6" destOrd="0" presId="urn:microsoft.com/office/officeart/2005/8/layout/vProcess5"/>
    <dgm:cxn modelId="{58422E98-4E98-43A5-90A3-8386B162D775}" type="presParOf" srcId="{02F63790-CB5E-42CC-B6EB-3CC276AD17E2}" destId="{F2A813DB-3955-4696-B03C-68AF5F084BD1}" srcOrd="7" destOrd="0" presId="urn:microsoft.com/office/officeart/2005/8/layout/vProcess5"/>
    <dgm:cxn modelId="{48861A4F-8063-47A5-B7F3-DDECD5FD248F}" type="presParOf" srcId="{02F63790-CB5E-42CC-B6EB-3CC276AD17E2}" destId="{9F6932F8-A14B-4AF7-8C58-04E00D312F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9FDEE-5DBE-4E16-9E4D-8090C4FCFA2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EB7B1C-9BA4-43AE-84E5-AC6E4F884602}">
      <dgm:prSet phldrT="[Текст]" phldr="1"/>
      <dgm:spPr/>
      <dgm:t>
        <a:bodyPr/>
        <a:lstStyle/>
        <a:p>
          <a:endParaRPr lang="ru-RU" dirty="0"/>
        </a:p>
      </dgm:t>
    </dgm:pt>
    <dgm:pt modelId="{AB369071-A035-41D9-B6FF-047FC650E179}" type="parTrans" cxnId="{4572BE0C-505D-414C-AA2D-7C7078C27BD1}">
      <dgm:prSet/>
      <dgm:spPr/>
      <dgm:t>
        <a:bodyPr/>
        <a:lstStyle/>
        <a:p>
          <a:endParaRPr lang="ru-RU"/>
        </a:p>
      </dgm:t>
    </dgm:pt>
    <dgm:pt modelId="{FC9E4AD5-7970-4A17-926C-3B97A1238B48}" type="sibTrans" cxnId="{4572BE0C-505D-414C-AA2D-7C7078C27BD1}">
      <dgm:prSet/>
      <dgm:spPr/>
      <dgm:t>
        <a:bodyPr/>
        <a:lstStyle/>
        <a:p>
          <a:endParaRPr lang="ru-RU"/>
        </a:p>
      </dgm:t>
    </dgm:pt>
    <dgm:pt modelId="{EAAEA7BD-5B09-46CD-8305-AC0AFA5505E7}">
      <dgm:prSet phldrT="[Текст]"/>
      <dgm:spPr/>
      <dgm:t>
        <a:bodyPr/>
        <a:lstStyle/>
        <a:p>
          <a:r>
            <a:rPr lang="ru-RU" dirty="0" smtClean="0"/>
            <a:t>А.С.Беляков (1991-1996 гг.)</a:t>
          </a:r>
          <a:endParaRPr lang="ru-RU" dirty="0"/>
        </a:p>
      </dgm:t>
    </dgm:pt>
    <dgm:pt modelId="{AFE65EE5-51A6-43BF-8B95-659061E753F1}" type="parTrans" cxnId="{A861C375-044B-4DD6-BBCA-3DCD519B45D7}">
      <dgm:prSet/>
      <dgm:spPr/>
      <dgm:t>
        <a:bodyPr/>
        <a:lstStyle/>
        <a:p>
          <a:endParaRPr lang="ru-RU"/>
        </a:p>
      </dgm:t>
    </dgm:pt>
    <dgm:pt modelId="{D0565FA8-4FFD-4352-88E8-00C0E0B22C60}" type="sibTrans" cxnId="{A861C375-044B-4DD6-BBCA-3DCD519B45D7}">
      <dgm:prSet/>
      <dgm:spPr/>
      <dgm:t>
        <a:bodyPr/>
        <a:lstStyle/>
        <a:p>
          <a:endParaRPr lang="ru-RU"/>
        </a:p>
      </dgm:t>
    </dgm:pt>
    <dgm:pt modelId="{1101DAE8-1627-41CB-9374-FA842AC2F88E}">
      <dgm:prSet phldrT="[Текст]" phldr="1"/>
      <dgm:spPr/>
      <dgm:t>
        <a:bodyPr/>
        <a:lstStyle/>
        <a:p>
          <a:endParaRPr lang="ru-RU" dirty="0"/>
        </a:p>
      </dgm:t>
    </dgm:pt>
    <dgm:pt modelId="{B183B0D9-DBFE-480D-9347-B70C1F091F57}" type="parTrans" cxnId="{99CEC733-ACFD-49D5-A1FC-E88913A94AD7}">
      <dgm:prSet/>
      <dgm:spPr/>
      <dgm:t>
        <a:bodyPr/>
        <a:lstStyle/>
        <a:p>
          <a:endParaRPr lang="ru-RU"/>
        </a:p>
      </dgm:t>
    </dgm:pt>
    <dgm:pt modelId="{0540914A-F5FA-4D01-B6E6-A16608811D53}" type="sibTrans" cxnId="{99CEC733-ACFD-49D5-A1FC-E88913A94AD7}">
      <dgm:prSet/>
      <dgm:spPr/>
      <dgm:t>
        <a:bodyPr/>
        <a:lstStyle/>
        <a:p>
          <a:endParaRPr lang="ru-RU"/>
        </a:p>
      </dgm:t>
    </dgm:pt>
    <dgm:pt modelId="{34208AD2-5F14-4988-98FB-72C473373563}">
      <dgm:prSet phldrT="[Текст]"/>
      <dgm:spPr/>
      <dgm:t>
        <a:bodyPr/>
        <a:lstStyle/>
        <a:p>
          <a:r>
            <a:rPr lang="ru-RU" dirty="0" smtClean="0"/>
            <a:t>В. П. Густов (1996-1998 гг.)</a:t>
          </a:r>
          <a:endParaRPr lang="ru-RU" dirty="0"/>
        </a:p>
      </dgm:t>
    </dgm:pt>
    <dgm:pt modelId="{DD72E18B-A68B-469E-B1A1-34BDC3F544B7}" type="parTrans" cxnId="{FD2A47F5-D75B-40CA-B6DC-A0D2B86BB0BB}">
      <dgm:prSet/>
      <dgm:spPr/>
      <dgm:t>
        <a:bodyPr/>
        <a:lstStyle/>
        <a:p>
          <a:endParaRPr lang="ru-RU"/>
        </a:p>
      </dgm:t>
    </dgm:pt>
    <dgm:pt modelId="{CB639967-961A-4497-A0BB-1990CC7A8034}" type="sibTrans" cxnId="{FD2A47F5-D75B-40CA-B6DC-A0D2B86BB0BB}">
      <dgm:prSet/>
      <dgm:spPr/>
      <dgm:t>
        <a:bodyPr/>
        <a:lstStyle/>
        <a:p>
          <a:endParaRPr lang="ru-RU"/>
        </a:p>
      </dgm:t>
    </dgm:pt>
    <dgm:pt modelId="{7FF2473B-A82D-4B33-A429-432746AF6196}">
      <dgm:prSet phldrT="[Текст]" phldr="1"/>
      <dgm:spPr/>
      <dgm:t>
        <a:bodyPr/>
        <a:lstStyle/>
        <a:p>
          <a:endParaRPr lang="ru-RU" dirty="0"/>
        </a:p>
      </dgm:t>
    </dgm:pt>
    <dgm:pt modelId="{9F752B48-A0BC-46AB-8B72-FC429AC38E61}" type="parTrans" cxnId="{012CF3B4-29AE-4189-8EEE-20D7C7D3CFEB}">
      <dgm:prSet/>
      <dgm:spPr/>
      <dgm:t>
        <a:bodyPr/>
        <a:lstStyle/>
        <a:p>
          <a:endParaRPr lang="ru-RU"/>
        </a:p>
      </dgm:t>
    </dgm:pt>
    <dgm:pt modelId="{38EC987F-6C9C-4A55-9CE3-BB652DB77B79}" type="sibTrans" cxnId="{012CF3B4-29AE-4189-8EEE-20D7C7D3CFEB}">
      <dgm:prSet/>
      <dgm:spPr/>
      <dgm:t>
        <a:bodyPr/>
        <a:lstStyle/>
        <a:p>
          <a:endParaRPr lang="ru-RU"/>
        </a:p>
      </dgm:t>
    </dgm:pt>
    <dgm:pt modelId="{51455058-0EBC-4491-9AA8-7E192ABFFB61}">
      <dgm:prSet phldrT="[Текст]"/>
      <dgm:spPr/>
      <dgm:t>
        <a:bodyPr/>
        <a:lstStyle/>
        <a:p>
          <a:r>
            <a:rPr lang="ru-RU" dirty="0" smtClean="0"/>
            <a:t>В.Н. Сердюков (1998-2012 гг.)</a:t>
          </a:r>
          <a:endParaRPr lang="ru-RU" dirty="0"/>
        </a:p>
      </dgm:t>
    </dgm:pt>
    <dgm:pt modelId="{A467881E-8E0A-4A31-A7A7-96FFD8134B3E}" type="parTrans" cxnId="{E137FB9D-9EBB-4B9A-B877-A1AEB5E1D1AE}">
      <dgm:prSet/>
      <dgm:spPr/>
      <dgm:t>
        <a:bodyPr/>
        <a:lstStyle/>
        <a:p>
          <a:endParaRPr lang="ru-RU"/>
        </a:p>
      </dgm:t>
    </dgm:pt>
    <dgm:pt modelId="{F07E354D-B2D9-42C4-92CE-E1967EC71BF8}" type="sibTrans" cxnId="{E137FB9D-9EBB-4B9A-B877-A1AEB5E1D1AE}">
      <dgm:prSet/>
      <dgm:spPr/>
      <dgm:t>
        <a:bodyPr/>
        <a:lstStyle/>
        <a:p>
          <a:endParaRPr lang="ru-RU"/>
        </a:p>
      </dgm:t>
    </dgm:pt>
    <dgm:pt modelId="{22B154B6-8AD2-44B5-A2CE-A3E3C6074D28}" type="pres">
      <dgm:prSet presAssocID="{CBD9FDEE-5DBE-4E16-9E4D-8090C4FCFA29}" presName="linear" presStyleCnt="0">
        <dgm:presLayoutVars>
          <dgm:dir/>
          <dgm:resizeHandles val="exact"/>
        </dgm:presLayoutVars>
      </dgm:prSet>
      <dgm:spPr/>
    </dgm:pt>
    <dgm:pt modelId="{2F85EF83-4C32-4BE4-BAD0-F5784001D9FE}" type="pres">
      <dgm:prSet presAssocID="{69EB7B1C-9BA4-43AE-84E5-AC6E4F884602}" presName="comp" presStyleCnt="0"/>
      <dgm:spPr/>
    </dgm:pt>
    <dgm:pt modelId="{22A2F84E-1545-44D9-AC80-902A6EB2F720}" type="pres">
      <dgm:prSet presAssocID="{69EB7B1C-9BA4-43AE-84E5-AC6E4F884602}" presName="box" presStyleLbl="node1" presStyleIdx="0" presStyleCnt="3"/>
      <dgm:spPr/>
      <dgm:t>
        <a:bodyPr/>
        <a:lstStyle/>
        <a:p>
          <a:endParaRPr lang="ru-RU"/>
        </a:p>
      </dgm:t>
    </dgm:pt>
    <dgm:pt modelId="{A8050FC1-5839-4DF0-80EF-DE69233C3696}" type="pres">
      <dgm:prSet presAssocID="{69EB7B1C-9BA4-43AE-84E5-AC6E4F88460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6F4FCE-A4A7-419E-8BFE-CA397BB104BE}" type="pres">
      <dgm:prSet presAssocID="{69EB7B1C-9BA4-43AE-84E5-AC6E4F8846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10892-C657-45F5-BE19-97A3B6F4225D}" type="pres">
      <dgm:prSet presAssocID="{FC9E4AD5-7970-4A17-926C-3B97A1238B48}" presName="spacer" presStyleCnt="0"/>
      <dgm:spPr/>
    </dgm:pt>
    <dgm:pt modelId="{9C9E5E54-ED4A-42E9-B430-79916B32C30B}" type="pres">
      <dgm:prSet presAssocID="{1101DAE8-1627-41CB-9374-FA842AC2F88E}" presName="comp" presStyleCnt="0"/>
      <dgm:spPr/>
    </dgm:pt>
    <dgm:pt modelId="{DF758686-DDB4-40B0-BBF2-431F65C1DBDE}" type="pres">
      <dgm:prSet presAssocID="{1101DAE8-1627-41CB-9374-FA842AC2F88E}" presName="box" presStyleLbl="node1" presStyleIdx="1" presStyleCnt="3"/>
      <dgm:spPr/>
      <dgm:t>
        <a:bodyPr/>
        <a:lstStyle/>
        <a:p>
          <a:endParaRPr lang="ru-RU"/>
        </a:p>
      </dgm:t>
    </dgm:pt>
    <dgm:pt modelId="{CAE84559-04CC-4DCD-B581-7B25CE913070}" type="pres">
      <dgm:prSet presAssocID="{1101DAE8-1627-41CB-9374-FA842AC2F88E}" presName="img" presStyleLbl="fgImgPlace1" presStyleIdx="1" presStyleCnt="3" custScaleY="843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684C2B-F558-4C86-BD16-7A4EDE0E7032}" type="pres">
      <dgm:prSet presAssocID="{1101DAE8-1627-41CB-9374-FA842AC2F8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1EF40-2190-47CE-B795-F182678DD0C2}" type="pres">
      <dgm:prSet presAssocID="{0540914A-F5FA-4D01-B6E6-A16608811D53}" presName="spacer" presStyleCnt="0"/>
      <dgm:spPr/>
    </dgm:pt>
    <dgm:pt modelId="{3CD5841D-75B7-444D-861D-ACF374494A9C}" type="pres">
      <dgm:prSet presAssocID="{7FF2473B-A82D-4B33-A429-432746AF6196}" presName="comp" presStyleCnt="0"/>
      <dgm:spPr/>
    </dgm:pt>
    <dgm:pt modelId="{AB3F58B7-4BD1-42FA-BDEB-7A059EACA743}" type="pres">
      <dgm:prSet presAssocID="{7FF2473B-A82D-4B33-A429-432746AF6196}" presName="box" presStyleLbl="node1" presStyleIdx="2" presStyleCnt="3"/>
      <dgm:spPr/>
      <dgm:t>
        <a:bodyPr/>
        <a:lstStyle/>
        <a:p>
          <a:endParaRPr lang="ru-RU"/>
        </a:p>
      </dgm:t>
    </dgm:pt>
    <dgm:pt modelId="{BBEE145A-769F-4363-9A7D-AE9045D16DB0}" type="pres">
      <dgm:prSet presAssocID="{7FF2473B-A82D-4B33-A429-432746AF619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DAF947-0E34-4704-96FA-9EE597472817}" type="pres">
      <dgm:prSet presAssocID="{7FF2473B-A82D-4B33-A429-432746AF61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7FB9D-9EBB-4B9A-B877-A1AEB5E1D1AE}" srcId="{7FF2473B-A82D-4B33-A429-432746AF6196}" destId="{51455058-0EBC-4491-9AA8-7E192ABFFB61}" srcOrd="0" destOrd="0" parTransId="{A467881E-8E0A-4A31-A7A7-96FFD8134B3E}" sibTransId="{F07E354D-B2D9-42C4-92CE-E1967EC71BF8}"/>
    <dgm:cxn modelId="{98EEF512-4ADC-4244-8354-6935478A7BFB}" type="presOf" srcId="{CBD9FDEE-5DBE-4E16-9E4D-8090C4FCFA29}" destId="{22B154B6-8AD2-44B5-A2CE-A3E3C6074D28}" srcOrd="0" destOrd="0" presId="urn:microsoft.com/office/officeart/2005/8/layout/vList4"/>
    <dgm:cxn modelId="{3037C6F7-40A4-47E0-BEDC-353F2DECADDA}" type="presOf" srcId="{7FF2473B-A82D-4B33-A429-432746AF6196}" destId="{AB3F58B7-4BD1-42FA-BDEB-7A059EACA743}" srcOrd="0" destOrd="0" presId="urn:microsoft.com/office/officeart/2005/8/layout/vList4"/>
    <dgm:cxn modelId="{B76AB52F-F60D-41DB-969B-6157F250C38F}" type="presOf" srcId="{EAAEA7BD-5B09-46CD-8305-AC0AFA5505E7}" destId="{22A2F84E-1545-44D9-AC80-902A6EB2F720}" srcOrd="0" destOrd="1" presId="urn:microsoft.com/office/officeart/2005/8/layout/vList4"/>
    <dgm:cxn modelId="{547E1DD2-AAC4-4D70-8C6F-9C42145F1CDB}" type="presOf" srcId="{1101DAE8-1627-41CB-9374-FA842AC2F88E}" destId="{6A684C2B-F558-4C86-BD16-7A4EDE0E7032}" srcOrd="1" destOrd="0" presId="urn:microsoft.com/office/officeart/2005/8/layout/vList4"/>
    <dgm:cxn modelId="{63B50552-820D-42DF-A019-96849DD88EBB}" type="presOf" srcId="{EAAEA7BD-5B09-46CD-8305-AC0AFA5505E7}" destId="{856F4FCE-A4A7-419E-8BFE-CA397BB104BE}" srcOrd="1" destOrd="1" presId="urn:microsoft.com/office/officeart/2005/8/layout/vList4"/>
    <dgm:cxn modelId="{5672CFD6-2300-4DC0-B8F7-FAE45062B5B7}" type="presOf" srcId="{51455058-0EBC-4491-9AA8-7E192ABFFB61}" destId="{AB3F58B7-4BD1-42FA-BDEB-7A059EACA743}" srcOrd="0" destOrd="1" presId="urn:microsoft.com/office/officeart/2005/8/layout/vList4"/>
    <dgm:cxn modelId="{012CF3B4-29AE-4189-8EEE-20D7C7D3CFEB}" srcId="{CBD9FDEE-5DBE-4E16-9E4D-8090C4FCFA29}" destId="{7FF2473B-A82D-4B33-A429-432746AF6196}" srcOrd="2" destOrd="0" parTransId="{9F752B48-A0BC-46AB-8B72-FC429AC38E61}" sibTransId="{38EC987F-6C9C-4A55-9CE3-BB652DB77B79}"/>
    <dgm:cxn modelId="{B482E1D6-AE0F-4F83-9C00-13F24F672AE4}" type="presOf" srcId="{1101DAE8-1627-41CB-9374-FA842AC2F88E}" destId="{DF758686-DDB4-40B0-BBF2-431F65C1DBDE}" srcOrd="0" destOrd="0" presId="urn:microsoft.com/office/officeart/2005/8/layout/vList4"/>
    <dgm:cxn modelId="{D9EAB42E-CEBE-4DFE-B8D5-3B36D2684645}" type="presOf" srcId="{7FF2473B-A82D-4B33-A429-432746AF6196}" destId="{78DAF947-0E34-4704-96FA-9EE597472817}" srcOrd="1" destOrd="0" presId="urn:microsoft.com/office/officeart/2005/8/layout/vList4"/>
    <dgm:cxn modelId="{FD2A47F5-D75B-40CA-B6DC-A0D2B86BB0BB}" srcId="{1101DAE8-1627-41CB-9374-FA842AC2F88E}" destId="{34208AD2-5F14-4988-98FB-72C473373563}" srcOrd="0" destOrd="0" parTransId="{DD72E18B-A68B-469E-B1A1-34BDC3F544B7}" sibTransId="{CB639967-961A-4497-A0BB-1990CC7A8034}"/>
    <dgm:cxn modelId="{D3D01BDA-DEC1-4CE9-B01A-32AF32C30DAC}" type="presOf" srcId="{69EB7B1C-9BA4-43AE-84E5-AC6E4F884602}" destId="{856F4FCE-A4A7-419E-8BFE-CA397BB104BE}" srcOrd="1" destOrd="0" presId="urn:microsoft.com/office/officeart/2005/8/layout/vList4"/>
    <dgm:cxn modelId="{A861C375-044B-4DD6-BBCA-3DCD519B45D7}" srcId="{69EB7B1C-9BA4-43AE-84E5-AC6E4F884602}" destId="{EAAEA7BD-5B09-46CD-8305-AC0AFA5505E7}" srcOrd="0" destOrd="0" parTransId="{AFE65EE5-51A6-43BF-8B95-659061E753F1}" sibTransId="{D0565FA8-4FFD-4352-88E8-00C0E0B22C60}"/>
    <dgm:cxn modelId="{B92046B0-BA3D-44F8-A770-B5FC7D55D819}" type="presOf" srcId="{34208AD2-5F14-4988-98FB-72C473373563}" destId="{DF758686-DDB4-40B0-BBF2-431F65C1DBDE}" srcOrd="0" destOrd="1" presId="urn:microsoft.com/office/officeart/2005/8/layout/vList4"/>
    <dgm:cxn modelId="{4572BE0C-505D-414C-AA2D-7C7078C27BD1}" srcId="{CBD9FDEE-5DBE-4E16-9E4D-8090C4FCFA29}" destId="{69EB7B1C-9BA4-43AE-84E5-AC6E4F884602}" srcOrd="0" destOrd="0" parTransId="{AB369071-A035-41D9-B6FF-047FC650E179}" sibTransId="{FC9E4AD5-7970-4A17-926C-3B97A1238B48}"/>
    <dgm:cxn modelId="{DF1E7C0F-6BC1-4E3D-BD92-D71958BA3896}" type="presOf" srcId="{69EB7B1C-9BA4-43AE-84E5-AC6E4F884602}" destId="{22A2F84E-1545-44D9-AC80-902A6EB2F720}" srcOrd="0" destOrd="0" presId="urn:microsoft.com/office/officeart/2005/8/layout/vList4"/>
    <dgm:cxn modelId="{7C99921B-8111-460A-AF62-852B4BE5E5B8}" type="presOf" srcId="{34208AD2-5F14-4988-98FB-72C473373563}" destId="{6A684C2B-F558-4C86-BD16-7A4EDE0E7032}" srcOrd="1" destOrd="1" presId="urn:microsoft.com/office/officeart/2005/8/layout/vList4"/>
    <dgm:cxn modelId="{99CEC733-ACFD-49D5-A1FC-E88913A94AD7}" srcId="{CBD9FDEE-5DBE-4E16-9E4D-8090C4FCFA29}" destId="{1101DAE8-1627-41CB-9374-FA842AC2F88E}" srcOrd="1" destOrd="0" parTransId="{B183B0D9-DBFE-480D-9347-B70C1F091F57}" sibTransId="{0540914A-F5FA-4D01-B6E6-A16608811D53}"/>
    <dgm:cxn modelId="{39BE5A37-3A36-4907-918C-40751E843ECE}" type="presOf" srcId="{51455058-0EBC-4491-9AA8-7E192ABFFB61}" destId="{78DAF947-0E34-4704-96FA-9EE597472817}" srcOrd="1" destOrd="1" presId="urn:microsoft.com/office/officeart/2005/8/layout/vList4"/>
    <dgm:cxn modelId="{6AE67398-BD27-4FC8-89D5-AC5017AE4ADE}" type="presParOf" srcId="{22B154B6-8AD2-44B5-A2CE-A3E3C6074D28}" destId="{2F85EF83-4C32-4BE4-BAD0-F5784001D9FE}" srcOrd="0" destOrd="0" presId="urn:microsoft.com/office/officeart/2005/8/layout/vList4"/>
    <dgm:cxn modelId="{8AA71F1D-D98E-4FEE-93DB-9A9A9C7226EB}" type="presParOf" srcId="{2F85EF83-4C32-4BE4-BAD0-F5784001D9FE}" destId="{22A2F84E-1545-44D9-AC80-902A6EB2F720}" srcOrd="0" destOrd="0" presId="urn:microsoft.com/office/officeart/2005/8/layout/vList4"/>
    <dgm:cxn modelId="{98475B55-ECD9-418F-8251-35AF673A06B0}" type="presParOf" srcId="{2F85EF83-4C32-4BE4-BAD0-F5784001D9FE}" destId="{A8050FC1-5839-4DF0-80EF-DE69233C3696}" srcOrd="1" destOrd="0" presId="urn:microsoft.com/office/officeart/2005/8/layout/vList4"/>
    <dgm:cxn modelId="{0037E7AA-3FAE-43EB-89CD-C3189938DE07}" type="presParOf" srcId="{2F85EF83-4C32-4BE4-BAD0-F5784001D9FE}" destId="{856F4FCE-A4A7-419E-8BFE-CA397BB104BE}" srcOrd="2" destOrd="0" presId="urn:microsoft.com/office/officeart/2005/8/layout/vList4"/>
    <dgm:cxn modelId="{4A759B1D-C7A6-4207-A8E5-C56D8CF4971B}" type="presParOf" srcId="{22B154B6-8AD2-44B5-A2CE-A3E3C6074D28}" destId="{BD010892-C657-45F5-BE19-97A3B6F4225D}" srcOrd="1" destOrd="0" presId="urn:microsoft.com/office/officeart/2005/8/layout/vList4"/>
    <dgm:cxn modelId="{99F3DA96-38B8-4E89-A23F-B33B817C1F06}" type="presParOf" srcId="{22B154B6-8AD2-44B5-A2CE-A3E3C6074D28}" destId="{9C9E5E54-ED4A-42E9-B430-79916B32C30B}" srcOrd="2" destOrd="0" presId="urn:microsoft.com/office/officeart/2005/8/layout/vList4"/>
    <dgm:cxn modelId="{5FA083E6-9E87-4AF8-A989-6F12BD9B54D6}" type="presParOf" srcId="{9C9E5E54-ED4A-42E9-B430-79916B32C30B}" destId="{DF758686-DDB4-40B0-BBF2-431F65C1DBDE}" srcOrd="0" destOrd="0" presId="urn:microsoft.com/office/officeart/2005/8/layout/vList4"/>
    <dgm:cxn modelId="{4E139F2F-DAE5-46FB-BEBC-031BFE531F03}" type="presParOf" srcId="{9C9E5E54-ED4A-42E9-B430-79916B32C30B}" destId="{CAE84559-04CC-4DCD-B581-7B25CE913070}" srcOrd="1" destOrd="0" presId="urn:microsoft.com/office/officeart/2005/8/layout/vList4"/>
    <dgm:cxn modelId="{F97AA071-F43F-486E-9D5D-1F4FD08BA1CF}" type="presParOf" srcId="{9C9E5E54-ED4A-42E9-B430-79916B32C30B}" destId="{6A684C2B-F558-4C86-BD16-7A4EDE0E7032}" srcOrd="2" destOrd="0" presId="urn:microsoft.com/office/officeart/2005/8/layout/vList4"/>
    <dgm:cxn modelId="{FB30D79B-930B-4BDE-83D4-077A56EB9CF3}" type="presParOf" srcId="{22B154B6-8AD2-44B5-A2CE-A3E3C6074D28}" destId="{54E1EF40-2190-47CE-B795-F182678DD0C2}" srcOrd="3" destOrd="0" presId="urn:microsoft.com/office/officeart/2005/8/layout/vList4"/>
    <dgm:cxn modelId="{F3328C4A-C2A5-418A-9E07-6A5038AADF1E}" type="presParOf" srcId="{22B154B6-8AD2-44B5-A2CE-A3E3C6074D28}" destId="{3CD5841D-75B7-444D-861D-ACF374494A9C}" srcOrd="4" destOrd="0" presId="urn:microsoft.com/office/officeart/2005/8/layout/vList4"/>
    <dgm:cxn modelId="{66C1DDBE-404F-4C1A-A24B-1D300ABDC903}" type="presParOf" srcId="{3CD5841D-75B7-444D-861D-ACF374494A9C}" destId="{AB3F58B7-4BD1-42FA-BDEB-7A059EACA743}" srcOrd="0" destOrd="0" presId="urn:microsoft.com/office/officeart/2005/8/layout/vList4"/>
    <dgm:cxn modelId="{7D82F0F2-BC10-4A38-BE53-FC6347D163E0}" type="presParOf" srcId="{3CD5841D-75B7-444D-861D-ACF374494A9C}" destId="{BBEE145A-769F-4363-9A7D-AE9045D16DB0}" srcOrd="1" destOrd="0" presId="urn:microsoft.com/office/officeart/2005/8/layout/vList4"/>
    <dgm:cxn modelId="{12BAB0B1-E246-4D66-ADF1-CB47F34C9E66}" type="presParOf" srcId="{3CD5841D-75B7-444D-861D-ACF374494A9C}" destId="{78DAF947-0E34-4704-96FA-9EE597472817}" srcOrd="2" destOrd="0" presId="urn:microsoft.com/office/officeart/2005/8/layout/vList4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737994-8E01-42BD-B365-D7692C1548AA}">
      <dsp:nvSpPr>
        <dsp:cNvPr id="0" name=""/>
        <dsp:cNvSpPr/>
      </dsp:nvSpPr>
      <dsp:spPr>
        <a:xfrm>
          <a:off x="0" y="126132"/>
          <a:ext cx="5181600" cy="1386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Представляет ЛО в отношениях с федеральными органами, органами государственной власти субъектов РФ, органами местного самоуправления</a:t>
          </a:r>
          <a:endParaRPr lang="ru-RU" sz="1600" kern="1200" dirty="0"/>
        </a:p>
      </dsp:txBody>
      <dsp:txXfrm>
        <a:off x="0" y="126132"/>
        <a:ext cx="3509714" cy="1386034"/>
      </dsp:txXfrm>
    </dsp:sp>
    <dsp:sp modelId="{785A0D22-032A-4FB4-B0E4-3B06E48B6C8F}">
      <dsp:nvSpPr>
        <dsp:cNvPr id="0" name=""/>
        <dsp:cNvSpPr/>
      </dsp:nvSpPr>
      <dsp:spPr>
        <a:xfrm>
          <a:off x="432069" y="1926348"/>
          <a:ext cx="5181600" cy="1386018"/>
        </a:xfrm>
        <a:prstGeom prst="roundRect">
          <a:avLst>
            <a:gd name="adj" fmla="val 10000"/>
          </a:avLst>
        </a:prstGeom>
        <a:solidFill>
          <a:schemeClr val="accent2">
            <a:hueOff val="-128599"/>
            <a:satOff val="-23061"/>
            <a:lumOff val="15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Подписывает соглашения и договоры от имени ЛО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32069" y="1926348"/>
        <a:ext cx="3659505" cy="1386018"/>
      </dsp:txXfrm>
    </dsp:sp>
    <dsp:sp modelId="{E8F891D4-D325-4C1D-BAD8-96B946692F04}">
      <dsp:nvSpPr>
        <dsp:cNvPr id="0" name=""/>
        <dsp:cNvSpPr/>
      </dsp:nvSpPr>
      <dsp:spPr>
        <a:xfrm>
          <a:off x="914399" y="3816417"/>
          <a:ext cx="5181600" cy="1242011"/>
        </a:xfrm>
        <a:prstGeom prst="roundRect">
          <a:avLst>
            <a:gd name="adj" fmla="val 10000"/>
          </a:avLst>
        </a:prstGeom>
        <a:solidFill>
          <a:schemeClr val="accent2">
            <a:hueOff val="-257198"/>
            <a:satOff val="-46121"/>
            <a:lumOff val="31568"/>
            <a:alphaOff val="0"/>
          </a:schemeClr>
        </a:solidFill>
        <a:ln w="19050" cap="flat" cmpd="sng" algn="ctr">
          <a:solidFill>
            <a:srgbClr val="00B0F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</a:rPr>
            <a:t>Самостоятельно формирует Правительство ЛО и возглавляет его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914399" y="3816417"/>
        <a:ext cx="3659505" cy="1242011"/>
      </dsp:txXfrm>
    </dsp:sp>
    <dsp:sp modelId="{C7D13671-552E-4D05-BBAF-AE506E2DF798}">
      <dsp:nvSpPr>
        <dsp:cNvPr id="0" name=""/>
        <dsp:cNvSpPr/>
      </dsp:nvSpPr>
      <dsp:spPr>
        <a:xfrm>
          <a:off x="4116705" y="1242377"/>
          <a:ext cx="1064895" cy="10648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116705" y="1242377"/>
        <a:ext cx="1064895" cy="1064895"/>
      </dsp:txXfrm>
    </dsp:sp>
    <dsp:sp modelId="{8D53BC9E-EAF0-42F6-85CC-407B9827858A}">
      <dsp:nvSpPr>
        <dsp:cNvPr id="0" name=""/>
        <dsp:cNvSpPr/>
      </dsp:nvSpPr>
      <dsp:spPr>
        <a:xfrm>
          <a:off x="4573905" y="3142805"/>
          <a:ext cx="1064895" cy="10648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31406"/>
            <a:satOff val="-12793"/>
            <a:lumOff val="60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31406"/>
              <a:satOff val="-12793"/>
              <a:lumOff val="60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73905" y="3142805"/>
        <a:ext cx="1064895" cy="10648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A81A76-A8DF-4F81-ADA8-483EA8F3A59F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Принимает решение  об отставке Правительства ЛО и об отставке членов Правительства ЛО</a:t>
          </a:r>
          <a:endParaRPr lang="ru-RU" sz="1600" kern="1200" dirty="0"/>
        </a:p>
      </dsp:txBody>
      <dsp:txXfrm>
        <a:off x="0" y="0"/>
        <a:ext cx="3937406" cy="1219200"/>
      </dsp:txXfrm>
    </dsp:sp>
    <dsp:sp modelId="{D03DD010-652D-4706-AF40-DC4D98DC160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18417"/>
            <a:satOff val="-15978"/>
            <a:lumOff val="165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Представляет на утверждение Законодательного собрания ЛО проект бюджета области и отчет о его исполнении </a:t>
          </a:r>
          <a:endParaRPr lang="ru-RU" sz="1600" kern="1200" dirty="0"/>
        </a:p>
      </dsp:txBody>
      <dsp:txXfrm>
        <a:off x="457199" y="1422399"/>
        <a:ext cx="3931920" cy="1219200"/>
      </dsp:txXfrm>
    </dsp:sp>
    <dsp:sp modelId="{8E4611E9-DBD3-45C6-B28D-C959421EE485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36833"/>
            <a:satOff val="-31956"/>
            <a:lumOff val="331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Участвует в работе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Законодательного собрания ЛО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14399" y="2844799"/>
        <a:ext cx="3931920" cy="1219200"/>
      </dsp:txXfrm>
    </dsp:sp>
    <dsp:sp modelId="{27B6C891-4194-47FD-A66F-221AE3ED017E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89120" y="924560"/>
        <a:ext cx="792480" cy="792480"/>
      </dsp:txXfrm>
    </dsp:sp>
    <dsp:sp modelId="{5AB23535-EE11-46B1-BD6A-E2343C29E88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46320" y="2338832"/>
        <a:ext cx="792480" cy="792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0BB7D-B0DD-4C0D-B5CC-7C63E4925120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Требовать созыва </a:t>
          </a:r>
          <a:r>
            <a:rPr lang="ru-RU" sz="5500" kern="1200" dirty="0" smtClean="0"/>
            <a:t> </a:t>
          </a:r>
          <a:r>
            <a:rPr lang="ru-RU" sz="1600" kern="1200" dirty="0" smtClean="0"/>
            <a:t>внеочередного заседания Законодательного собрания ЛО</a:t>
          </a:r>
          <a:endParaRPr lang="ru-RU" sz="5500" kern="1200" dirty="0"/>
        </a:p>
      </dsp:txBody>
      <dsp:txXfrm>
        <a:off x="0" y="0"/>
        <a:ext cx="3937406" cy="1219200"/>
      </dsp:txXfrm>
    </dsp:sp>
    <dsp:sp modelId="{98B0F818-E6BA-4CA6-A598-A1DED6344ED2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18417"/>
            <a:satOff val="-15978"/>
            <a:lumOff val="165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Законодательной инициативы в Законодательное собрание ЛО</a:t>
          </a:r>
          <a:endParaRPr lang="ru-RU" sz="1600" kern="1200" dirty="0"/>
        </a:p>
      </dsp:txBody>
      <dsp:txXfrm>
        <a:off x="457199" y="1422399"/>
        <a:ext cx="3931920" cy="1219200"/>
      </dsp:txXfrm>
    </dsp:sp>
    <dsp:sp modelId="{FD4D2F1E-2A1A-44BA-BA30-F7B909D64CB2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36833"/>
            <a:satOff val="-31956"/>
            <a:lumOff val="331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Издавать распоряжения и постановления, обязательные для исполнения на территории ЛО органами государственной власти и органами МСУ</a:t>
          </a:r>
          <a:endParaRPr lang="ru-RU" sz="1600" kern="1200" dirty="0"/>
        </a:p>
      </dsp:txBody>
      <dsp:txXfrm>
        <a:off x="914399" y="2844799"/>
        <a:ext cx="3931920" cy="1219200"/>
      </dsp:txXfrm>
    </dsp:sp>
    <dsp:sp modelId="{6E795C0F-53C9-4F75-93A7-B2DA986FA050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89120" y="924560"/>
        <a:ext cx="792480" cy="792480"/>
      </dsp:txXfrm>
    </dsp:sp>
    <dsp:sp modelId="{1362EBBE-5A8B-4783-A9E8-2864A324F52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46320" y="2338832"/>
        <a:ext cx="792480" cy="792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FAA4B-C96D-49B4-92B1-1C5E1DACEFB3}">
      <dsp:nvSpPr>
        <dsp:cNvPr id="0" name=""/>
        <dsp:cNvSpPr/>
      </dsp:nvSpPr>
      <dsp:spPr>
        <a:xfrm>
          <a:off x="2" y="0"/>
          <a:ext cx="8208907" cy="46085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3FA13-7EDB-4D3E-81FB-05F6F9F3E3F1}">
      <dsp:nvSpPr>
        <dsp:cNvPr id="0" name=""/>
        <dsp:cNvSpPr/>
      </dsp:nvSpPr>
      <dsp:spPr>
        <a:xfrm>
          <a:off x="141976" y="1368156"/>
          <a:ext cx="4381827" cy="1843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А.С.Беляков (1991-1996гг.)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В. П. Густов (1996-1998 гг.)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141976" y="1368156"/>
        <a:ext cx="4381827" cy="1843404"/>
      </dsp:txXfrm>
    </dsp:sp>
    <dsp:sp modelId="{55F90862-9F1A-42E7-A202-3D89FF726145}">
      <dsp:nvSpPr>
        <dsp:cNvPr id="0" name=""/>
        <dsp:cNvSpPr/>
      </dsp:nvSpPr>
      <dsp:spPr>
        <a:xfrm>
          <a:off x="4669840" y="1368156"/>
          <a:ext cx="2458956" cy="1843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В.Н. Сердюков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(с 1998 г.)</a:t>
          </a:r>
        </a:p>
      </dsp:txBody>
      <dsp:txXfrm>
        <a:off x="4669840" y="1368156"/>
        <a:ext cx="2458956" cy="1843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04006B-53A0-420A-8DF0-382B6618D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0679-B7F7-4423-9B1F-9750842D0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3472-ADAF-4F43-A9E1-9238D8D27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95518-42C6-4E72-B705-15B35B2E02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1132-FEB1-4CDA-982C-9F79FE728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6FAB-D33B-4E54-B20C-32AD86AE1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12770-D2EB-4D7E-BCA8-6BF119161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CFDE-F7E6-4E48-A9FC-BDE7AF8BDC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C904-9A48-4ED4-B072-E8F60F2DFC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DB29-E727-492B-B58F-12395F8079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1BFE-88F6-4795-B533-70E7E09F2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08001E-3620-4E88-9976-F9FBE80644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esty.spb.ru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6_%D0%BD%D0%BE%D1%8F%D0%B1%D1%80%D1%8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erdyukov-vp.ru/" TargetMode="External"/><Relationship Id="rId2" Type="http://schemas.openxmlformats.org/officeDocument/2006/relationships/hyperlink" Target="mailto:presslo@lenobl.ru%20volobuev@lenob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nobl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lenobl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aw.lenobl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лаг Ленингра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Губернаторы Ленинградской области: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748464" cy="66859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Биография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071546"/>
            <a:ext cx="6813468" cy="542641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А.Ю.  Дрозденко родился в1964 г. в с. Акжар Джамбульской области Казахской ССР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 1986 году окончил Ленинградский сельскохозяйственный институт по специальности «экономика и организация сельского хозяйства».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С 1988 по 1993 г. Александр Юрьевич работал председателем </a:t>
            </a:r>
            <a:r>
              <a:rPr lang="ru-RU" sz="2000" dirty="0" err="1" smtClean="0">
                <a:solidFill>
                  <a:schemeClr val="bg1"/>
                </a:solidFill>
              </a:rPr>
              <a:t>Кингисеппского</a:t>
            </a:r>
            <a:r>
              <a:rPr lang="ru-RU" sz="2000" dirty="0" smtClean="0">
                <a:solidFill>
                  <a:schemeClr val="bg1"/>
                </a:solidFill>
              </a:rPr>
              <a:t> городского Совета народных депутатов, после чего перешёл на работу в мэрию </a:t>
            </a:r>
            <a:r>
              <a:rPr lang="ru-RU" sz="2000" dirty="0" err="1" smtClean="0">
                <a:solidFill>
                  <a:schemeClr val="bg1"/>
                </a:solidFill>
              </a:rPr>
              <a:t>Кингисеппского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  где с 1993 по 1995 г.Александр Юрьевич успел поработать на различных должностях — от заместителя мэра и вице-мэра, до исполняющего обязанности мэра района.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 1996 г.Александр Дрозденко был избран мэром </a:t>
            </a:r>
            <a:r>
              <a:rPr lang="ru-RU" sz="2000" dirty="0" err="1" smtClean="0">
                <a:solidFill>
                  <a:schemeClr val="bg1"/>
                </a:solidFill>
              </a:rPr>
              <a:t>Кингисеппского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района, главой муниципального образования «</a:t>
            </a:r>
            <a:r>
              <a:rPr lang="ru-RU" sz="2000" dirty="0" err="1" smtClean="0">
                <a:solidFill>
                  <a:schemeClr val="bg1"/>
                </a:solidFill>
              </a:rPr>
              <a:t>Кингисеппский</a:t>
            </a:r>
            <a:r>
              <a:rPr lang="ru-RU" sz="2000" dirty="0" smtClean="0">
                <a:solidFill>
                  <a:schemeClr val="bg1"/>
                </a:solidFill>
              </a:rPr>
              <a:t> район». На этой должности он проработал до 2002 года</a:t>
            </a:r>
          </a:p>
          <a:p>
            <a:pPr algn="l"/>
            <a:endParaRPr lang="ru-RU" sz="2000" dirty="0"/>
          </a:p>
        </p:txBody>
      </p:sp>
      <p:pic>
        <p:nvPicPr>
          <p:cNvPr id="8194" name="Picture 2" descr="Александр Дрозденк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790698" cy="262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Распоряжения губернатора публикуются в прессе: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газета "Вести",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бюллетень"Вестник Правительства Ленинградской области"  "Вестник Законодательного собрания»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24" name="AutoShape 4" descr="http://www.vesty.spb.ru/themes/Vesti/images/gaz_logo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ww.vesty.spb.ru/themes/Vesti/images/gaz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14752"/>
            <a:ext cx="1047750" cy="952500"/>
          </a:xfrm>
          <a:prstGeom prst="rect">
            <a:avLst/>
          </a:prstGeom>
          <a:noFill/>
        </p:spPr>
      </p:pic>
      <p:pic>
        <p:nvPicPr>
          <p:cNvPr id="5128" name="Picture 8" descr="Вестник Законодательного собрания Ленингра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00372"/>
            <a:ext cx="1656184" cy="2392266"/>
          </a:xfrm>
          <a:prstGeom prst="rect">
            <a:avLst/>
          </a:prstGeom>
          <a:noFill/>
        </p:spPr>
      </p:pic>
      <p:pic>
        <p:nvPicPr>
          <p:cNvPr id="5130" name="Picture 10" descr="Вестник правительства Ленинградской обла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71810"/>
            <a:ext cx="1577330" cy="2278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928934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" tooltip="6 ноября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 мая 2012 года Президент России Дмитрий Медведев внёс на рассмотрение Законодательного собрания Ленинградской области кандидатуру Александра Дрозденко для наделения его полномочиями губернатора Ленинградской области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12 мая 2012 года Законодательное Собрание Ленинградской области утвердило Александра Дрозденко на посту губернатора Ленинградской области, вступление в должность намечено на 28 мая 2012 года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12 мая 2015 года Президент России Владимир Путин подписал документы о досрочном прекращении полномочий губернатора Ленинградской области Александра Дрозденко в связи с его собственным желанием. Тем же указом назначен временно исполняющим обязанности губернатора Ленинградской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tic.kremlin.ru/media/events/photos/big/KVT75uez7IIlJ7HFjODnyAcAOhC6OA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42918"/>
            <a:ext cx="3567484" cy="220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Распоряжения губернатора публикуются на сайте: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9688"/>
            <a:ext cx="7016824" cy="28083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Приемная Губернатора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Телефон: </a:t>
            </a:r>
            <a:r>
              <a:rPr lang="ru-RU" dirty="0" smtClean="0">
                <a:solidFill>
                  <a:schemeClr val="bg1"/>
                </a:solidFill>
              </a:rPr>
              <a:t>(812) 710-32-59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Адрес: </a:t>
            </a:r>
            <a:r>
              <a:rPr lang="ru-RU" dirty="0" smtClean="0">
                <a:solidFill>
                  <a:schemeClr val="bg1"/>
                </a:solidFill>
              </a:rPr>
              <a:t>191311 г.Санкт-Петербург, Суворовский пр., 67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e-mail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hlinkClick r:id="rId2"/>
              </a:rPr>
              <a:t>presslo@lenobl.ru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volobuev@lenobl.ru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Сайт: </a:t>
            </a:r>
            <a:r>
              <a:rPr lang="ru-RU" dirty="0" smtClean="0">
                <a:hlinkClick r:id="rId3"/>
              </a:rPr>
              <a:t>http://serdyukov-vp.ru/</a:t>
            </a:r>
            <a:r>
              <a:rPr lang="ru-RU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492896"/>
            <a:ext cx="219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hlinkClick r:id="rId4"/>
              </a:rPr>
              <a:t>http://www.lenobl.ru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060432" cy="115212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Где можно встретиться с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Губернатором Ленинградской области?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484784"/>
            <a:ext cx="6177298" cy="4824536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Адрес: Санкт-Петербург, Суворовский пр., д.67 , индекс 191311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телефоны: (812) 274-35-63, 710-32-59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СПИСОК СОТРУДНИКОВ: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АРТЕМЬЕВА Людмила Викторовна  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ГОРБАЧЕВА Лидия Васильевна  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КРАСНОБАЕВА Наталья Васильевна 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ПРИЕМНАЯ  ГУБЕРНАТОРА  ЛЕНИНГРАДСКОЙ  ОБЛАСТИ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 Адрес: индекс 191311, Санкт-Петербург, Суворовский пр., д.67 , </a:t>
            </a:r>
            <a:r>
              <a:rPr lang="ru-RU" sz="1800" dirty="0" err="1" smtClean="0">
                <a:solidFill>
                  <a:schemeClr val="bg1"/>
                </a:solidFill>
              </a:rPr>
              <a:t>каб</a:t>
            </a:r>
            <a:r>
              <a:rPr lang="ru-RU" sz="1800" dirty="0" smtClean="0">
                <a:solidFill>
                  <a:schemeClr val="bg1"/>
                </a:solidFill>
              </a:rPr>
              <a:t>. 308, 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Телефон 710-32-59  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http://nevnov.ru/assets/images/zagorod/drozdenko_seriy_kost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1886477" cy="186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08012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Вопросы (ответ вносится в лист контроля):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352928" cy="4082008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Сравните полномочия  председателя правительства РФ и губернатора.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Членом каких законодательных и консультативных органов является губернатор субъекта федерации РФ?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 каком документе прописаны полномочия губернатора субъекта РФ?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 каком органе можно опротестовать постановления и распоряжения губернатора</a:t>
            </a:r>
            <a:r>
              <a:rPr lang="ru-RU" sz="2400" dirty="0" smtClean="0"/>
              <a:t>?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А.Ю.Дрозденко во Всеволожском районе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752600"/>
          </a:xfrm>
        </p:spPr>
        <p:txBody>
          <a:bodyPr/>
          <a:lstStyle/>
          <a:p>
            <a:r>
              <a:rPr lang="ru-RU" sz="2400" b="1" dirty="0" smtClean="0"/>
              <a:t>15 октября 2010 года губернатор Ленинградской области посетил Всеволожский район с рабочим визитом.</a:t>
            </a:r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http://vsevvesti.ru/wp-content/uploads/2014/07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ru-RU" sz="4800" dirty="0" smtClean="0">
                <a:solidFill>
                  <a:schemeClr val="bg2"/>
                </a:solidFill>
              </a:rPr>
              <a:t>Губернатор Ленинградской области</a:t>
            </a:r>
            <a:endParaRPr lang="ru-RU" sz="4800" dirty="0">
              <a:solidFill>
                <a:schemeClr val="bg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rossimvolika.ru/sub_RF/leningradskaya_obl/gubern_znak/20090316055726-2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149080"/>
            <a:ext cx="2038350" cy="2533651"/>
          </a:xfrm>
          <a:prstGeom prst="rect">
            <a:avLst/>
          </a:prstGeom>
          <a:noFill/>
        </p:spPr>
      </p:pic>
      <p:pic>
        <p:nvPicPr>
          <p:cNvPr id="16390" name="Picture 6" descr="http://www.rossimvolika.ru/sub_RF/leningradskaya_obl/gerb/20091015141410-8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93548"/>
            <a:ext cx="2075706" cy="2550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196752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</a:rPr>
              <a:t>Губернатор Ленинградской области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05472"/>
            <a:ext cx="8748464" cy="368098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Является высшим должностным лицом Ленинградской области: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Возглавляет Правительство Ленинградской области;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Обладает правом законодательной инициативы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7812360" y="5805264"/>
            <a:ext cx="754384" cy="5040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72074"/>
            <a:ext cx="5174886" cy="1470025"/>
          </a:xfrm>
        </p:spPr>
        <p:txBody>
          <a:bodyPr/>
          <a:lstStyle/>
          <a:p>
            <a:r>
              <a:rPr lang="ru-RU" sz="1600" dirty="0" smtClean="0">
                <a:solidFill>
                  <a:schemeClr val="bg2"/>
                </a:solidFill>
              </a:rPr>
              <a:t>           </a:t>
            </a:r>
            <a:r>
              <a:rPr lang="ru-RU" sz="1600" i="1" dirty="0" smtClean="0">
                <a:solidFill>
                  <a:schemeClr val="bg2"/>
                </a:solidFill>
              </a:rPr>
              <a:t>Знак Губернатора Ленинградской области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3672408" cy="1440160"/>
          </a:xfrm>
        </p:spPr>
        <p:txBody>
          <a:bodyPr/>
          <a:lstStyle/>
          <a:p>
            <a:r>
              <a:rPr lang="ru-RU" dirty="0" smtClean="0"/>
              <a:t>Гиперссылка</a:t>
            </a:r>
            <a:endParaRPr lang="ru-RU" dirty="0"/>
          </a:p>
        </p:txBody>
      </p:sp>
      <p:pic>
        <p:nvPicPr>
          <p:cNvPr id="4" name="Picture 2" descr="http://www.rossimvolika.ru/sub_RF/leningradskaya_obl/gubern_znak/20090316055726-2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39310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4016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</a:rPr>
              <a:t>Губернатор Ленинградской области </a:t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3200" dirty="0" smtClean="0">
                <a:solidFill>
                  <a:schemeClr val="bg2"/>
                </a:solidFill>
              </a:rPr>
              <a:t>в своей деятельности руководствуется: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064896" cy="4824536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Конституцией РФ;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Федеральными законами;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Правовыми актами президента </a:t>
            </a:r>
          </a:p>
          <a:p>
            <a:pPr algn="l"/>
            <a:r>
              <a:rPr lang="ru-RU" dirty="0" smtClean="0">
                <a:solidFill>
                  <a:schemeClr val="bg2"/>
                </a:solidFill>
              </a:rPr>
              <a:t>   РФ и Правительства РФ;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Уставом Ленинградской области;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bg2"/>
                </a:solidFill>
              </a:rPr>
              <a:t>Областными законами.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 descr="Ленинградская область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85184"/>
            <a:ext cx="1482080" cy="148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73915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Наделяется полномочиями Законодательным собранием ЛО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по представлению Президента РФ сроком на 5 лет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8" name="Picture 6" descr="http://www.lenobl.ru/friends/z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143000" cy="571501"/>
          </a:xfrm>
          <a:prstGeom prst="rect">
            <a:avLst/>
          </a:prstGeom>
          <a:noFill/>
        </p:spPr>
      </p:pic>
      <p:pic>
        <p:nvPicPr>
          <p:cNvPr id="4" name="Picture 2" descr="http://47-region.ru/media/k2/items/cache/6df901b16372d215be01b1ccfd4892a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3571900" cy="2678925"/>
          </a:xfrm>
          <a:prstGeom prst="rect">
            <a:avLst/>
          </a:prstGeom>
          <a:noFill/>
        </p:spPr>
      </p:pic>
      <p:pic>
        <p:nvPicPr>
          <p:cNvPr id="5" name="Picture 4" descr="http://img2.dp.ru/images/article/2012/06/01/1ada0d51-1eb4-4049-9f5d-22989b447468_150_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143248"/>
            <a:ext cx="3819527" cy="253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794519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</a:rPr>
              <a:t>Основные полномочия Губернатора ЛО: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964488" cy="56886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1552778"/>
          <a:ext cx="6096000" cy="530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sz="2800" dirty="0" smtClean="0"/>
              <a:t>Имеет право: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691680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0108023">
  <a:themeElements>
    <a:clrScheme name="18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10108023</Template>
  <TotalTime>506</TotalTime>
  <Words>321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10108023</vt:lpstr>
      <vt:lpstr>Слайд 1</vt:lpstr>
      <vt:lpstr>Губернатор Ленинградской области</vt:lpstr>
      <vt:lpstr>Губернатор Ленинградской области</vt:lpstr>
      <vt:lpstr>           Знак Губернатора Ленинградской области</vt:lpstr>
      <vt:lpstr>Губернатор Ленинградской области  в своей деятельности руководствуется:</vt:lpstr>
      <vt:lpstr>Наделяется полномочиями Законодательным собранием ЛО по представлению Президента РФ сроком на 5 лет </vt:lpstr>
      <vt:lpstr>Основные полномочия Губернатора ЛО:</vt:lpstr>
      <vt:lpstr>Слайд 8</vt:lpstr>
      <vt:lpstr>Имеет право:</vt:lpstr>
      <vt:lpstr>Губернаторы Ленинградской области:</vt:lpstr>
      <vt:lpstr>Биография</vt:lpstr>
      <vt:lpstr>Распоряжения губернатора публикуются в прессе:</vt:lpstr>
      <vt:lpstr>Слайд 13</vt:lpstr>
      <vt:lpstr>Распоряжения губернатора публикуются на сайте:</vt:lpstr>
      <vt:lpstr>Где можно встретиться с  Губернатором Ленинградской области?</vt:lpstr>
      <vt:lpstr>Вопросы (ответ вносится в лист контроля):</vt:lpstr>
      <vt:lpstr>А.Ю.Дрозденко во Всеволожском районе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Губернатор Ленинградской области</dc:title>
  <dc:creator>т</dc:creator>
  <cp:lastModifiedBy>Елена Харитонова</cp:lastModifiedBy>
  <cp:revision>53</cp:revision>
  <dcterms:created xsi:type="dcterms:W3CDTF">2010-11-02T18:43:26Z</dcterms:created>
  <dcterms:modified xsi:type="dcterms:W3CDTF">2015-05-31T09:53:38Z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TC101080231049</vt:lpwstr>
  </property>
</Properties>
</file>