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020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3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6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2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4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6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D28A-EC4E-4273-8A6F-91DC41A5D09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6E25-74E2-4EA9-A548-5E32592F0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Международный алгоритм оказания первой помощи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5" y="-1133060"/>
            <a:ext cx="7752523" cy="8434520"/>
          </a:xfrm>
        </p:spPr>
      </p:pic>
    </p:spTree>
    <p:extLst>
      <p:ext uri="{BB962C8B-B14F-4D97-AF65-F5344CB8AC3E}">
        <p14:creationId xmlns:p14="http://schemas.microsoft.com/office/powerpoint/2010/main" val="28777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Первоначальные действия на месте ДТП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49" y="2334835"/>
            <a:ext cx="4532537" cy="7897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2086" y="0"/>
            <a:ext cx="9521688" cy="5385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Действия при ДТП, в котором имеются пострадавшие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149" y="903655"/>
            <a:ext cx="11907078" cy="726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место ДТП, включив аварийную сигнализацию и выставив знак аварийной остановки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5878" y="4452730"/>
            <a:ext cx="45719" cy="457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63399" y="2300523"/>
            <a:ext cx="4436165" cy="8189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возможность вызвать «Скорую помощь»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898" y="3803356"/>
            <a:ext cx="2720696" cy="920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52" y="3789561"/>
            <a:ext cx="2625905" cy="9205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82" y="5503685"/>
            <a:ext cx="2572098" cy="1159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911" y="5508927"/>
            <a:ext cx="2107803" cy="1154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338" y="2229218"/>
            <a:ext cx="4320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первую помощь пострадавшим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7672" y="3803573"/>
            <a:ext cx="3029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«Скорую помощь»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63453" y="38019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347952" y="3831224"/>
            <a:ext cx="28440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попутный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5002" y="5435157"/>
            <a:ext cx="26184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пострадавших в медучреждение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0288" y="5435157"/>
            <a:ext cx="19230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Отвезти на своем ТС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вернуться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22230" y="544899"/>
            <a:ext cx="176465" cy="3587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149642" y="1703143"/>
            <a:ext cx="156236" cy="5863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40749" y="3147154"/>
            <a:ext cx="247167" cy="6560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0614941" y="3143598"/>
            <a:ext cx="198833" cy="65838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01984">
            <a:off x="8940795" y="4632513"/>
            <a:ext cx="252048" cy="10068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398" y="1685830"/>
            <a:ext cx="195089" cy="5730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763" y="4781042"/>
            <a:ext cx="219475" cy="6706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72184" y="3164407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811" y="4690717"/>
            <a:ext cx="926672" cy="7498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869325" y="3201994"/>
            <a:ext cx="75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943" y="4722555"/>
            <a:ext cx="99983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09"/>
            <a:ext cx="12192000" cy="7188457"/>
          </a:xfrm>
        </p:spPr>
      </p:pic>
    </p:spTree>
    <p:extLst>
      <p:ext uri="{BB962C8B-B14F-4D97-AF65-F5344CB8AC3E}">
        <p14:creationId xmlns:p14="http://schemas.microsoft.com/office/powerpoint/2010/main" val="6354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4493"/>
          </a:xfrm>
        </p:spPr>
      </p:pic>
    </p:spTree>
    <p:extLst>
      <p:ext uri="{BB962C8B-B14F-4D97-AF65-F5344CB8AC3E}">
        <p14:creationId xmlns:p14="http://schemas.microsoft.com/office/powerpoint/2010/main" val="3716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63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Международный алгоритм оказания первой помощи</vt:lpstr>
      <vt:lpstr>Презентация PowerPoint</vt:lpstr>
      <vt:lpstr>Первоначальные действия на месте ДТП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Chistyakov</dc:creator>
  <cp:lastModifiedBy>Igor Chistyakov</cp:lastModifiedBy>
  <cp:revision>11</cp:revision>
  <dcterms:created xsi:type="dcterms:W3CDTF">2015-03-20T09:45:40Z</dcterms:created>
  <dcterms:modified xsi:type="dcterms:W3CDTF">2015-04-07T10:45:37Z</dcterms:modified>
</cp:coreProperties>
</file>