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669088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14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69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E2320-A9F7-411D-AFC2-8CBE9B5FF63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3515-8FF6-4D71-8F9C-ECE7A7974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3515-8FF6-4D71-8F9C-ECE7A79744E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3515-8FF6-4D71-8F9C-ECE7A79744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3515-8FF6-4D71-8F9C-ECE7A79744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3515-8FF6-4D71-8F9C-ECE7A79744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3515-8FF6-4D71-8F9C-ECE7A79744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Балет\Безимени-1.jpg"/>
          <p:cNvPicPr>
            <a:picLocks noChangeAspect="1" noChangeArrowheads="1"/>
          </p:cNvPicPr>
          <p:nvPr/>
        </p:nvPicPr>
        <p:blipFill>
          <a:blip r:embed="rId3"/>
          <a:srcRect l="1572" r="5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590800"/>
            <a:ext cx="7543800" cy="26670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Авторская  кукла из полимерной глины 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457200"/>
            <a:ext cx="6934200" cy="2438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Автор работы: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Привалова Анастасия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МКОУ «СОШ № 17» ИМРСК, 7 «А» класс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Руководитель: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Бурцева Елена Сергеевна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Солнечнодольск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2015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793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Балет\Безимени-у копия.jpg"/>
          <p:cNvPicPr>
            <a:picLocks noChangeAspect="1" noChangeArrowheads="1"/>
          </p:cNvPicPr>
          <p:nvPr/>
        </p:nvPicPr>
        <p:blipFill>
          <a:blip r:embed="rId2" cstate="print"/>
          <a:srcRect l="3143" r="2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543800" cy="2819400"/>
          </a:xfrm>
        </p:spPr>
        <p:txBody>
          <a:bodyPr>
            <a:normAutofit fontScale="90000"/>
          </a:bodyPr>
          <a:lstStyle/>
          <a:p>
            <a:pPr algn="just"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Выбирая тему данной работы, я хотела  найти  образ способный передать всю пластичность, нежность и грацию которые только способна создать полимерная глина. Авторские куклы всегда напоминают  сказочных персонажей.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						</a:t>
            </a:r>
            <a:br>
              <a:rPr lang="ru-RU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endParaRPr lang="ru-RU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advTm="151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Балет\Безимени-у копия.jpg"/>
          <p:cNvPicPr>
            <a:picLocks noChangeAspect="1" noChangeArrowheads="1"/>
          </p:cNvPicPr>
          <p:nvPr/>
        </p:nvPicPr>
        <p:blipFill>
          <a:blip r:embed="rId2" cstate="print"/>
          <a:srcRect l="3143" r="2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33528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       Что может быть утонченней и грациозней балерины?		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Даже само слово «балет» звучит волшебно. Закрыв глаза, сразу представляешь себе горящие огни, пробирающую музыку, шорох пачек и легкий стук пуантов по паркету. Это зрелище неподражаемо красиво, его можно смело назвать великим достижением человека в стремлении к прекрасному.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99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Балет\Безимени-3.jpg"/>
          <p:cNvPicPr>
            <a:picLocks noChangeAspect="1" noChangeArrowheads="1"/>
          </p:cNvPicPr>
          <p:nvPr/>
        </p:nvPicPr>
        <p:blipFill>
          <a:blip r:embed="rId2" cstate="print"/>
          <a:srcRect l="1572" r="2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914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762000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Ма́йя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Миха́йловна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Плисе́цкая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род.20 ноября 1925, Москва, СССР) — артистка балета, прима-балерина Большого театра.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 Её карьера  оказалась рекордно долгой. Великая балерина осыпана множеством наград не только на своей Родине, но и в Испании, Франции, Литве. В 1994 году она организовала международный конкурс, дав ему свое имя. Теперь "Майя" дает возможность пробиться молодым талантам.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://www.stihi.ru/pics/2012/11/22/621.jpg"/>
          <p:cNvPicPr/>
          <p:nvPr/>
        </p:nvPicPr>
        <p:blipFill>
          <a:blip r:embed="rId3"/>
          <a:srcRect l="21951" r="4878"/>
          <a:stretch>
            <a:fillRect/>
          </a:stretch>
        </p:blipFill>
        <p:spPr bwMode="auto">
          <a:xfrm>
            <a:off x="762000" y="35052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rg.ru/i/gallery/f1bc230d/5e2c515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505200"/>
            <a:ext cx="2105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Конференция Привалова\Балерина\26-Майя Плисецкая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1" y="3505200"/>
            <a:ext cx="2285999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7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ocuments\Балет\Безимени-1.jpg"/>
          <p:cNvPicPr>
            <a:picLocks noChangeAspect="1" noChangeArrowheads="1"/>
          </p:cNvPicPr>
          <p:nvPr/>
        </p:nvPicPr>
        <p:blipFill>
          <a:blip r:embed="rId3"/>
          <a:srcRect l="1572" r="5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914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6858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     Куклы из полимерной глины, появились относительно недавно, но это мастерство  уже прочно заняло свою нишу в течении «</a:t>
            </a:r>
            <a:r>
              <a:rPr lang="ru-RU" sz="2400" dirty="0" err="1" smtClean="0">
                <a:latin typeface="Monotype Corsiva" pitchFamily="66" charset="0"/>
              </a:rPr>
              <a:t>handmade</a:t>
            </a:r>
            <a:r>
              <a:rPr lang="ru-RU" sz="2400" dirty="0" smtClean="0">
                <a:latin typeface="Monotype Corsiva" pitchFamily="66" charset="0"/>
              </a:rPr>
              <a:t>» и стало поистине видом искусства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Прикрепленно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514600"/>
            <a:ext cx="2438400" cy="311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крепленное изображение"/>
          <p:cNvPicPr/>
          <p:nvPr/>
        </p:nvPicPr>
        <p:blipFill>
          <a:blip r:embed="rId5"/>
          <a:srcRect t="4971" b="5550"/>
          <a:stretch>
            <a:fillRect/>
          </a:stretch>
        </p:blipFill>
        <p:spPr bwMode="auto">
          <a:xfrm>
            <a:off x="6172200" y="35052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икрепленное изображени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505200"/>
            <a:ext cx="2133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914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5400" y="7620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        Для выполнения своей куклы я использовала полимерную глину, фольгу, проволоку, акриловые краски.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C:\Users\User\Documents\Балет\14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91000"/>
            <a:ext cx="2528802" cy="1600200"/>
          </a:xfrm>
          <a:prstGeom prst="rect">
            <a:avLst/>
          </a:prstGeom>
          <a:noFill/>
        </p:spPr>
      </p:pic>
      <p:pic>
        <p:nvPicPr>
          <p:cNvPr id="1028" name="Picture 4" descr="C:\Users\User\Documents\Балет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2466975" cy="1847850"/>
          </a:xfrm>
          <a:prstGeom prst="rect">
            <a:avLst/>
          </a:prstGeom>
          <a:noFill/>
        </p:spPr>
      </p:pic>
      <p:pic>
        <p:nvPicPr>
          <p:cNvPr id="1029" name="Picture 5" descr="C:\Users\User\Documents\Балет\_MG_9757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962400"/>
            <a:ext cx="3200400" cy="2135430"/>
          </a:xfrm>
          <a:prstGeom prst="rect">
            <a:avLst/>
          </a:prstGeom>
          <a:noFill/>
        </p:spPr>
      </p:pic>
      <p:pic>
        <p:nvPicPr>
          <p:cNvPr id="1027" name="Picture 3" descr="C:\Users\User\Documents\Балет\3179702694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286000"/>
            <a:ext cx="2544489" cy="2057400"/>
          </a:xfrm>
          <a:prstGeom prst="rect">
            <a:avLst/>
          </a:prstGeom>
          <a:noFill/>
        </p:spPr>
      </p:pic>
    </p:spTree>
  </p:cSld>
  <p:clrMapOvr>
    <a:masterClrMapping/>
  </p:clrMapOvr>
  <p:transition advTm="8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914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762000"/>
            <a:ext cx="3352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Этапы работы: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Monotype Corsiva" pitchFamily="66" charset="0"/>
              </a:rPr>
              <a:t>Создание проволочного каркаса, обматывание фольгой.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Monotype Corsiva" pitchFamily="66" charset="0"/>
              </a:rPr>
              <a:t>Поэтапная лепка головы и туловища куклы.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Monotype Corsiva" pitchFamily="66" charset="0"/>
              </a:rPr>
              <a:t>Шлифовка.</a:t>
            </a:r>
          </a:p>
          <a:p>
            <a:pPr marL="514350" indent="-514350">
              <a:buAutoNum type="arabicPeriod"/>
            </a:pP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G:\Конференция Привалова\Балерина\dsc02534.jpg"/>
          <p:cNvPicPr/>
          <p:nvPr/>
        </p:nvPicPr>
        <p:blipFill>
          <a:blip r:embed="rId3"/>
          <a:srcRect l="11278" t="7839" r="28721" b="32533"/>
          <a:stretch>
            <a:fillRect/>
          </a:stretch>
        </p:blipFill>
        <p:spPr bwMode="auto">
          <a:xfrm>
            <a:off x="6096000" y="6858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Pictures\настя\4.jpg"/>
          <p:cNvPicPr/>
          <p:nvPr/>
        </p:nvPicPr>
        <p:blipFill>
          <a:blip r:embed="rId4"/>
          <a:srcRect l="4167" t="13772" r="8333" b="13188"/>
          <a:stretch>
            <a:fillRect/>
          </a:stretch>
        </p:blipFill>
        <p:spPr bwMode="auto">
          <a:xfrm>
            <a:off x="6096000" y="3581400"/>
            <a:ext cx="1981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настя\2.jpg"/>
          <p:cNvPicPr/>
          <p:nvPr/>
        </p:nvPicPr>
        <p:blipFill>
          <a:blip r:embed="rId5"/>
          <a:srcRect l="14350" r="6726"/>
          <a:stretch>
            <a:fillRect/>
          </a:stretch>
        </p:blipFill>
        <p:spPr bwMode="auto">
          <a:xfrm>
            <a:off x="4191000" y="19050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9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914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5400" y="762000"/>
            <a:ext cx="510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latin typeface="Monotype Corsiva" pitchFamily="66" charset="0"/>
              </a:rPr>
              <a:t>4. Окрашивание.</a:t>
            </a: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r>
              <a:rPr lang="ru-RU" sz="2800" dirty="0" smtClean="0">
                <a:latin typeface="Monotype Corsiva" pitchFamily="66" charset="0"/>
              </a:rPr>
              <a:t>5. Создание одежды.</a:t>
            </a: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r>
              <a:rPr lang="ru-RU" sz="2800" dirty="0" smtClean="0">
                <a:latin typeface="Monotype Corsiva" pitchFamily="66" charset="0"/>
              </a:rPr>
              <a:t>6. Приклеивание волос.</a:t>
            </a:r>
          </a:p>
          <a:p>
            <a:pPr marL="514350" indent="-514350">
              <a:buAutoNum type="arabicPeriod"/>
            </a:pP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" name="Рисунок 7" descr="C:\Users\User\Pictures\настя\6.jpg"/>
          <p:cNvPicPr/>
          <p:nvPr/>
        </p:nvPicPr>
        <p:blipFill>
          <a:blip r:embed="rId3"/>
          <a:srcRect l="4000" r="8000" b="13765"/>
          <a:stretch>
            <a:fillRect/>
          </a:stretch>
        </p:blipFill>
        <p:spPr bwMode="auto">
          <a:xfrm>
            <a:off x="4419600" y="3810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Pictures\настя\9.jpg"/>
          <p:cNvPicPr/>
          <p:nvPr/>
        </p:nvPicPr>
        <p:blipFill>
          <a:blip r:embed="rId4"/>
          <a:srcRect b="6009"/>
          <a:stretch>
            <a:fillRect/>
          </a:stretch>
        </p:blipFill>
        <p:spPr bwMode="auto">
          <a:xfrm>
            <a:off x="6019800" y="19812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Конференция Привалова\Балерина\CAM00468.jpg"/>
          <p:cNvPicPr/>
          <p:nvPr/>
        </p:nvPicPr>
        <p:blipFill>
          <a:blip r:embed="rId5"/>
          <a:srcRect r="14286"/>
          <a:stretch>
            <a:fillRect/>
          </a:stretch>
        </p:blipFill>
        <p:spPr bwMode="auto">
          <a:xfrm>
            <a:off x="4495800" y="3962400"/>
            <a:ext cx="2286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1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914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2000"/>
            <a:ext cx="3733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latin typeface="Monotype Corsiva" pitchFamily="66" charset="0"/>
              </a:rPr>
              <a:t>              Заключение</a:t>
            </a:r>
          </a:p>
          <a:p>
            <a:pPr marL="514350" indent="-514350" algn="just"/>
            <a:r>
              <a:rPr lang="ru-RU" sz="2400" dirty="0" smtClean="0">
                <a:latin typeface="Monotype Corsiva" pitchFamily="66" charset="0"/>
              </a:rPr>
              <a:t>                  Выполненная в ходе работы над проектом кукла является портретной и авторской, она выполнена в единственном экземпляре, имеет  портретное сходство и представляет собой плод длительного кропотливого труда.</a:t>
            </a: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/>
            <a:endParaRPr lang="ru-RU" sz="2800" dirty="0" smtClean="0"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1" name="Рисунок 10" descr="G:\Конференция Привалова\Балерина\22.jpg"/>
          <p:cNvPicPr/>
          <p:nvPr/>
        </p:nvPicPr>
        <p:blipFill>
          <a:blip r:embed="rId3" cstate="print"/>
          <a:srcRect t="4762" b="6349"/>
          <a:stretch>
            <a:fillRect/>
          </a:stretch>
        </p:blipFill>
        <p:spPr bwMode="auto">
          <a:xfrm>
            <a:off x="3962400" y="990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65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739</TotalTime>
  <Words>199</Words>
  <PresentationFormat>Экран (4:3)</PresentationFormat>
  <Paragraphs>41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Авторская  кукла из полимерной глины </vt:lpstr>
      <vt:lpstr>     Выбирая тему данной работы, я хотела  найти  образ способный передать всю пластичность, нежность и грацию которые только способна создать полимерная глина. Авторские куклы всегда напоминают  сказочных персонажей.        </vt:lpstr>
      <vt:lpstr>         Что может быть утонченней и грациозней балерины?       Даже само слово «балет» звучит волшебно. Закрыв глаза, сразу представляешь себе горящие огни, пробирающую музыку, шорох пачек и легкий стук пуантов по паркету. Это зрелище неподражаемо красиво, его можно смело назвать великим достижением человека в стремлении к прекрасному.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 кукла из полимерной глины</dc:title>
  <dc:creator>ЛЕНОЧКА</dc:creator>
  <cp:lastModifiedBy>User</cp:lastModifiedBy>
  <cp:revision>54</cp:revision>
  <dcterms:created xsi:type="dcterms:W3CDTF">2015-03-11T16:15:20Z</dcterms:created>
  <dcterms:modified xsi:type="dcterms:W3CDTF">2015-04-14T16:09:27Z</dcterms:modified>
</cp:coreProperties>
</file>