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95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7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0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7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1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9039-8C8A-481C-8AA7-074546223B4F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5393-EB88-44F6-824D-5843F11F5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860032" y="4088367"/>
            <a:ext cx="3240360" cy="16448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447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8604000" y="8680"/>
            <a:ext cx="540000" cy="540000"/>
          </a:xfrm>
          <a:prstGeom prst="actionButtonHel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75656" y="1844824"/>
            <a:ext cx="93610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267744" y="3068960"/>
            <a:ext cx="792088" cy="7920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444208" y="1844824"/>
            <a:ext cx="576064" cy="576064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3707904" y="4797152"/>
            <a:ext cx="648072" cy="648072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355976" y="2420888"/>
            <a:ext cx="648072" cy="648072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1313872" y="4459703"/>
            <a:ext cx="648072" cy="952138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/>
          <p:cNvSpPr/>
          <p:nvPr/>
        </p:nvSpPr>
        <p:spPr>
          <a:xfrm>
            <a:off x="3671900" y="3497565"/>
            <a:ext cx="684076" cy="7426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3311860" y="1392806"/>
            <a:ext cx="792088" cy="102808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5148064" y="1331212"/>
            <a:ext cx="864096" cy="77605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6012160" y="3068960"/>
            <a:ext cx="720080" cy="64807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7308304" y="1392806"/>
            <a:ext cx="576064" cy="514041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43708" y="584684"/>
            <a:ext cx="5544616" cy="21602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Собери все фигуры красного цвета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460000" y="6169871"/>
            <a:ext cx="684000" cy="684000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0.00903 0.0125 -0.00035 0.00185 0.01128 0.00857 C 0.01302 0.00949 0.01406 0.01227 0.01597 0.01297 C 0.02239 0.01528 0.03542 0.01713 0.03542 0.01713 C 0.04479 0.0213 0.0533 0.02732 0.06285 0.03009 C 0.06962 0.03218 0.07292 0.03148 0.07899 0.03449 C 0.08889 0.03959 0.09757 0.04653 0.10798 0.04954 C 0.11684 0.05672 0.12535 0.05949 0.13542 0.0625 C 0.14722 0.07176 0.14062 0.06783 0.15642 0.07315 C 0.15851 0.07384 0.16285 0.07523 0.16285 0.07523 C 0.16996 0.08009 0.17604 0.08172 0.18385 0.0838 C 0.19149 0.08797 0.20052 0.08982 0.20798 0.09468 C 0.2243 0.10509 0.24062 0.11297 0.25798 0.12037 C 0.26319 0.1257 0.26493 0.12801 0.27083 0.13125 C 0.27396 0.13287 0.28055 0.13542 0.28055 0.13542 C 0.28819 0.14236 0.29809 0.14537 0.30642 0.15047 C 0.31076 0.15324 0.31493 0.15625 0.31927 0.15926 C 0.32222 0.16134 0.32899 0.16343 0.32899 0.16343 C 0.33698 0.1706 0.34653 0.17199 0.35469 0.17847 C 0.35798 0.18102 0.36076 0.18519 0.36441 0.18704 C 0.36597 0.18773 0.36771 0.18843 0.36927 0.18935 C 0.37101 0.19051 0.37413 0.19352 0.37413 0.19352 " pathEditMode="relative" ptsTypes="ffffffffffff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4.07407E-6 C -0.0026 0.01088 -0.00747 0.02083 -0.00972 0.03217 C -0.0125 0.04652 -0.01406 0.06088 -0.01615 0.07523 C -0.01771 0.08611 -0.02101 0.10763 -0.02101 0.10763 C -0.02049 0.1331 -0.02535 0.1831 -0.01128 0.21088 C -0.00712 0.22754 0.00226 0.2375 0.01128 0.24953 C 0.02517 0.26805 0.04184 0.27476 0.05972 0.28379 C 0.0901 0.29907 0.12292 0.3037 0.15486 0.30972 C 0.15868 0.31134 0.16215 0.31504 0.16615 0.3162 C 0.18715 0.32175 0.20955 0.32291 0.23073 0.32685 C 0.24184 0.3324 0.22951 0.32685 0.25156 0.33125 C 0.26615 0.33425 0.27969 0.34236 0.29358 0.34838 C 0.3059 0.35949 0.29028 0.34652 0.30486 0.35486 C 0.3066 0.35578 0.30799 0.3581 0.30972 0.35925 C 0.31128 0.36018 0.31302 0.36064 0.31458 0.36134 C 0.31753 0.36388 0.32118 0.36504 0.32413 0.36782 C 0.32604 0.36944 0.32726 0.37245 0.32899 0.3743 C 0.33056 0.37592 0.34028 0.38425 0.34358 0.38703 C 0.34549 0.38865 0.3467 0.39166 0.34844 0.39351 C 0.35486 0.40046 0.36163 0.40787 0.36927 0.41296 C 0.39427 0.42939 0.41979 0.43842 0.4467 0.44722 C 0.46267 0.45787 0.48194 0.46666 0.5 0.46666 " pathEditMode="relative" ptsTypes="fffffffffffffffffffffA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92593E-6 C 6.94444E-6 0.00093 0.01442 0.15024 -0.00954 0.20001 C -0.0118 0.2139 -0.01753 0.22524 -0.02083 0.23867 C -0.02395 0.25093 -0.02534 0.2632 -0.02899 0.27524 C -0.03107 0.29214 -0.03558 0.30811 -0.03871 0.32455 C -0.0394 0.32802 -0.03958 0.33195 -0.04027 0.33543 C -0.04114 0.33982 -0.0434 0.34839 -0.0434 0.34839 C -0.04479 0.36436 -0.04687 0.37964 -0.04826 0.39561 C -0.04774 0.41922 -0.04808 0.44306 -0.0467 0.46668 C -0.04565 0.4845 -0.03454 0.50001 -0.02725 0.5139 C -0.02517 0.51783 -0.01857 0.53126 -0.01597 0.53334 C -0.01058 0.53774 -0.00902 0.53751 -0.00468 0.53751 " pathEditMode="relative" ptsTypes="fffffffffffA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C -0.0066 0.01319 -0.01458 0.02129 -0.02413 0.03009 C -0.02726 0.0331 -0.03385 0.03865 -0.03385 0.03865 C -0.03628 0.04861 -0.04149 0.05625 -0.04358 0.06666 C -0.04462 0.07245 -0.0467 0.08379 -0.0467 0.08379 C -0.04722 0.13541 -0.0474 0.18703 -0.04844 0.23865 C -0.04861 0.25185 -0.05347 0.26504 -0.05642 0.27754 C -0.05764 0.2824 -0.06076 0.28611 -0.06285 0.29027 C -0.06389 0.29236 -0.06615 0.29675 -0.06615 0.29675 C -0.07014 0.31898 -0.08142 0.32199 -0.09358 0.33125 C -0.09965 0.33587 -0.10434 0.33958 -0.11128 0.34189 C -0.11649 0.34652 -0.12153 0.35 -0.12743 0.35277 C -0.1401 0.3655 -0.15694 0.36666 -0.17101 0.37638 C -0.17552 0.38564 -0.18333 0.38958 -0.19028 0.39583 C -0.19184 0.39722 -0.19514 0.4 -0.19514 0.4 C -0.19913 0.40787 -0.1967 0.40532 -0.20156 0.40856 " pathEditMode="relative" ptsTypes="fffffffffffffff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" y="0"/>
            <a:ext cx="9143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00" l="9924" r="98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2928" y="4700893"/>
            <a:ext cx="1453344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67" l="696" r="98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2768610"/>
            <a:ext cx="4105275" cy="3429000"/>
          </a:xfrm>
          <a:prstGeom prst="rect">
            <a:avLst/>
          </a:prstGeom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8463455" y="0"/>
            <a:ext cx="684000" cy="684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795" y="3458097"/>
            <a:ext cx="1105610" cy="158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70" b="96639" l="9916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3727110"/>
            <a:ext cx="1636005" cy="151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66" y="4107967"/>
            <a:ext cx="1224000" cy="122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66" y="5042097"/>
            <a:ext cx="1914881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8" b="96919" l="4400" r="95200">
                        <a14:foregroundMark x1="20200" y1="16351" x2="20200" y2="16351"/>
                        <a14:foregroundMark x1="16200" y1="24408" x2="16200" y2="24408"/>
                        <a14:foregroundMark x1="15000" y1="34834" x2="15000" y2="34834"/>
                        <a14:foregroundMark x1="49400" y1="16114" x2="49400" y2="16114"/>
                        <a14:foregroundMark x1="58000" y1="22275" x2="58000" y2="22275"/>
                        <a14:foregroundMark x1="60200" y1="30806" x2="60200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0" y="0"/>
            <a:ext cx="2559243" cy="2160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856992" y="0"/>
            <a:ext cx="5472608" cy="20162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Помоги зайчихе найти её детёныша, назови его.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-0.0158 -0.02615 -0.04323 -0.02893 -0.06458 -0.04514 C -0.07795 -0.05532 -0.09254 -0.06527 -0.10486 -0.07754 C -0.11163 -0.08426 -0.1158 -0.09259 -0.12431 -0.09676 C -0.12951 -0.0993 -0.13507 -0.09953 -0.14045 -0.10115 C -0.14983 -0.10764 -0.15347 -0.1074 -0.16458 -0.10972 C -0.175 -0.11203 -0.18472 -0.11643 -0.19531 -0.11828 C -0.20781 -0.12685 -0.22205 -0.12916 -0.23559 -0.13333 C -0.26111 -0.14097 -0.28698 -0.14606 -0.31302 -0.15069 C -0.32517 -0.15578 -0.31215 -0.15092 -0.33715 -0.15486 C -0.34323 -0.15578 -0.34879 -0.16064 -0.35486 -0.16134 C -0.36024 -0.16203 -0.36563 -0.16273 -0.37101 -0.16342 C -0.39601 -0.17245 -0.42309 -0.17129 -0.44844 -0.17847 C -0.46823 -0.18402 -0.48646 -0.18726 -0.5066 -0.18726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11</cp:revision>
  <dcterms:created xsi:type="dcterms:W3CDTF">2015-04-02T18:57:18Z</dcterms:created>
  <dcterms:modified xsi:type="dcterms:W3CDTF">2015-04-06T20:33:01Z</dcterms:modified>
</cp:coreProperties>
</file>