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9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86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7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4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7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22C2-D674-4F25-B2B6-EF50368459D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D241-A522-4C23-9EB6-6375EA67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04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2.wdp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71600" y="1628800"/>
            <a:ext cx="7680885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«Я слышу – я забываю,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вижу – я запоминаю,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делаю – я понимаю.»</a:t>
            </a: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(Китайская пословица)</a:t>
            </a:r>
          </a:p>
          <a:p>
            <a:endParaRPr lang="ru-RU" sz="5400" dirty="0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811502" y="649800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3792" y="1435113"/>
            <a:ext cx="821641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«Создание дидактических </a:t>
            </a:r>
            <a:endParaRPr lang="ru-RU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программе </a:t>
            </a:r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Power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Point</a:t>
            </a:r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посредством </a:t>
            </a:r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переключателей» </a:t>
            </a: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784000" y="649800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3608" y="2305615"/>
            <a:ext cx="7344816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Переключатель – это любой элемент на слайде, щелчок по которому производит то или иное действие – воспроизведение анимации, звука, появление текста, изображения. 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784000" y="649800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7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07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43160" y="620688"/>
            <a:ext cx="74576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все «Не овощи»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45" y="4661342"/>
            <a:ext cx="1811457" cy="183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0" y="4895877"/>
            <a:ext cx="1659539" cy="1332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5357" l="9886" r="954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35" y="4734492"/>
            <a:ext cx="1420209" cy="151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94" b="9901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16927">
            <a:off x="4092804" y="4464491"/>
            <a:ext cx="1469322" cy="2052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57" b="100000" l="0" r="99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39" y="4706201"/>
            <a:ext cx="1369216" cy="1476000"/>
          </a:xfrm>
          <a:prstGeom prst="rect">
            <a:avLst/>
          </a:prstGeom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767983" y="648093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0.00451 -0.01783 0.01892 -0.04213 0.02917 -0.05602 C 0.03681 -0.06621 0.03715 -0.06204 0.04358 -0.07315 C 0.05104 -0.08611 0.0625 -0.10787 0.07274 -0.11829 C 0.08576 -0.13172 0.10781 -0.14584 0.11945 -0.16135 C 0.12726 -0.17176 0.13386 -0.1801 0.14201 -0.18936 C 0.1441 -0.19167 0.14618 -0.19375 0.14844 -0.19584 C 0.15104 -0.19815 0.15417 -0.19954 0.1566 -0.20232 C 0.16615 -0.2132 0.17049 -0.225 0.18229 -0.2301 C 0.19392 -0.24074 0.18854 -0.23658 0.19844 -0.24306 C 0.2092 -0.25741 0.22379 -0.26598 0.23403 -0.27963 C 0.24184 -0.29005 0.23802 -0.28588 0.24531 -0.2926 C 0.25017 -0.30255 0.25764 -0.3088 0.26302 -0.31829 C 0.26927 -0.32894 0.27066 -0.33449 0.27917 -0.3419 C 0.28229 -0.34838 0.28559 -0.35486 0.28872 -0.36135 C 0.28976 -0.36343 0.29201 -0.36783 0.29201 -0.36783 C 0.29392 -0.37593 0.29271 -0.37223 0.29531 -0.37848 " pathEditMode="relative" ptsTypes="ffffffffffffffff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22222E-6 C -0.00711 -0.02014 0.00192 0.00208 -0.00954 -0.01505 C -0.01214 -0.01898 -0.01388 -0.02361 -0.01614 -0.02801 C -0.02065 -0.03704 -0.0368 -0.05787 -0.04183 -0.06459 C -0.04999 -0.07546 -0.05034 -0.07037 -0.05798 -0.07755 C -0.07187 -0.09028 -0.08524 -0.10926 -0.10155 -0.11621 C -0.11388 -0.12732 -0.09826 -0.11435 -0.11284 -0.12269 C -0.11978 -0.12662 -0.12464 -0.13287 -0.13228 -0.13565 C -0.14444 -0.14653 -0.15485 -0.14421 -0.1677 -0.15278 C -0.1835 -0.1632 -0.17586 -0.16042 -0.19027 -0.16343 C -0.20763 -0.17292 -0.22551 -0.18218 -0.24357 -0.18935 C -0.2611 -0.1963 -0.27933 -0.20116 -0.29669 -0.2088 C -0.29947 -0.20996 -0.30225 -0.21111 -0.30485 -0.21296 C -0.30659 -0.21412 -0.3078 -0.21644 -0.30954 -0.21736 C -0.31857 -0.22199 -0.32933 -0.22246 -0.33871 -0.22593 C -0.36058 -0.23403 -0.38263 -0.24167 -0.40485 -0.24746 C -0.41214 -0.25162 -0.42013 -0.25371 -0.42742 -0.2581 C -0.42985 -0.25949 -0.43159 -0.26273 -0.43385 -0.26459 C -0.43836 -0.26806 -0.44357 -0.27014 -0.44826 -0.27315 C -0.45451 -0.28148 -0.45937 -0.28611 -0.4677 -0.29051 C -0.47326 -0.30023 -0.47864 -0.30185 -0.48541 -0.30972 C -0.49201 -0.31736 -0.4986 -0.32523 -0.50485 -0.33334 C -0.50902 -0.35046 -0.51041 -0.36505 -0.51284 -0.38287 C -0.51458 -0.39584 -0.5144 -0.38519 -0.5144 -0.39144 " pathEditMode="relative" ptsTypes="fffffffffffffffffffffff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68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12</cp:revision>
  <dcterms:created xsi:type="dcterms:W3CDTF">2015-03-24T19:12:57Z</dcterms:created>
  <dcterms:modified xsi:type="dcterms:W3CDTF">2015-04-07T19:54:01Z</dcterms:modified>
</cp:coreProperties>
</file>