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5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08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3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9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9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0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3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7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1E51-89BA-4791-97EE-C5BC15DD23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A7AD-12CF-4C4D-A007-58D7C70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2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0" y="4895877"/>
            <a:ext cx="1659539" cy="1332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57" b="100000" l="0" r="99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39" y="4706201"/>
            <a:ext cx="1369216" cy="147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94" b="9901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16927">
            <a:off x="4092804" y="4464491"/>
            <a:ext cx="1469322" cy="2052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5357" l="9886" r="954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35" y="4734492"/>
            <a:ext cx="1420209" cy="151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45" y="4661342"/>
            <a:ext cx="1811457" cy="1836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901023" y="692695"/>
            <a:ext cx="5852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все «Не овощи»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3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5</cp:revision>
  <dcterms:created xsi:type="dcterms:W3CDTF">2015-03-25T11:36:35Z</dcterms:created>
  <dcterms:modified xsi:type="dcterms:W3CDTF">2015-03-25T20:16:51Z</dcterms:modified>
</cp:coreProperties>
</file>