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179CC4-EBC0-4EDD-8AE5-4F4CCB37420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7D9036-4DAF-4F4D-B716-7D6D14AA1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86016"/>
          </a:xfrm>
        </p:spPr>
        <p:txBody>
          <a:bodyPr>
            <a:noAutofit/>
          </a:bodyPr>
          <a:lstStyle/>
          <a:p>
            <a:r>
              <a:rPr lang="ru-RU" sz="8000" dirty="0">
                <a:latin typeface="Monotype Corsiva" pitchFamily="66" charset="0"/>
              </a:rPr>
              <a:t>Обломовка во сне и наяву</a:t>
            </a:r>
          </a:p>
        </p:txBody>
      </p:sp>
      <p:pic>
        <p:nvPicPr>
          <p:cNvPr id="4" name="Рисунок 3" descr="Dumy_Oblom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143249"/>
            <a:ext cx="5286412" cy="35499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86016"/>
          </a:xfrm>
        </p:spPr>
        <p:txBody>
          <a:bodyPr anchor="t" anchorCtr="0"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Сон - своеобразная мечта Обломова, воплощение, с его точки зрения, идеальной жизни.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b54525.jpeg"/>
          <p:cNvPicPr>
            <a:picLocks noChangeAspect="1"/>
          </p:cNvPicPr>
          <p:nvPr/>
        </p:nvPicPr>
        <p:blipFill>
          <a:blip r:embed="rId2" cstate="print"/>
          <a:srcRect t="31218"/>
          <a:stretch>
            <a:fillRect/>
          </a:stretch>
        </p:blipFill>
        <p:spPr>
          <a:xfrm>
            <a:off x="1571604" y="3214686"/>
            <a:ext cx="5905500" cy="314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428604"/>
            <a:ext cx="3957638" cy="328614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Благодатная земля, великолепная природа, ласковое солнце, чистое небо…</a:t>
            </a:r>
            <a:endParaRPr lang="ru-RU" sz="3600" dirty="0">
              <a:solidFill>
                <a:schemeClr val="tx2">
                  <a:lumMod val="9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Oblomov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3835400" cy="5418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4100514" cy="464347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Ребенок, живший в барской семье, ничем не был обременен.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dfffm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714356"/>
            <a:ext cx="3870880" cy="553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3786214" cy="1981200"/>
          </a:xfrm>
        </p:spPr>
        <p:txBody>
          <a:bodyPr anchor="t" anchorCtr="0"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cs typeface="Gisha" pitchFamily="34" charset="-79"/>
              </a:rPr>
              <a:t>Детство, отрочество - навсегда остались для Ильи Ильича идеалом </a:t>
            </a:r>
            <a:r>
              <a:rPr lang="ru-RU" sz="4000" smtClean="0">
                <a:solidFill>
                  <a:schemeClr val="accent5">
                    <a:lumMod val="50000"/>
                  </a:schemeClr>
                </a:solidFill>
                <a:cs typeface="Gisha" pitchFamily="34" charset="-79"/>
              </a:rPr>
              <a:t>настоящей </a:t>
            </a:r>
            <a:r>
              <a:rPr lang="ru-RU" sz="4000" smtClean="0">
                <a:solidFill>
                  <a:schemeClr val="accent5">
                    <a:lumMod val="50000"/>
                  </a:schemeClr>
                </a:solidFill>
                <a:cs typeface="Gisha" pitchFamily="34" charset="-79"/>
              </a:rPr>
              <a:t>жизни,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cs typeface="Gisha" pitchFamily="34" charset="-79"/>
              </a:rPr>
              <a:t>спокойной и сытой.</a:t>
            </a:r>
            <a:endParaRPr lang="ru-RU" sz="4000" dirty="0">
              <a:solidFill>
                <a:schemeClr val="accent5">
                  <a:lumMod val="50000"/>
                </a:schemeClr>
              </a:solidFill>
              <a:cs typeface="Gisha" pitchFamily="34" charset="-79"/>
            </a:endParaRPr>
          </a:p>
        </p:txBody>
      </p:sp>
      <p:pic>
        <p:nvPicPr>
          <p:cNvPr id="6" name="Рисунок 5" descr="index_pi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71480"/>
            <a:ext cx="4572000" cy="589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500042"/>
            <a:ext cx="3914748" cy="5500726"/>
          </a:xfrm>
        </p:spPr>
        <p:txBody>
          <a:bodyPr anchor="t" anchorCtr="0"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Сон — старая патриархальная Обломовка, золотые времена барства, мечта Обломова.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67f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428604"/>
            <a:ext cx="4500594" cy="6191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285752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Явь — крушение барства и крепостного права, ненужность обломовцев, их психологии и, как следствие, смерть Обломовки - мечты Ильи Ильича.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cm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071810"/>
            <a:ext cx="6000760" cy="351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100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Обломовка во сне и наяву</vt:lpstr>
      <vt:lpstr>Сон - своеобразная мечта Обломова, воплощение, с его точки зрения, идеальной жизни.</vt:lpstr>
      <vt:lpstr>Благодатная земля, великолепная природа, ласковое солнце, чистое небо…</vt:lpstr>
      <vt:lpstr>Ребенок, живший в барской семье, ничем не был обременен.</vt:lpstr>
      <vt:lpstr>Детство, отрочество - навсегда остались для Ильи Ильича идеалом настоящей жизни, спокойной и сытой.</vt:lpstr>
      <vt:lpstr>Сон — старая патриархальная Обломовка, золотые времена барства, мечта Обломова.</vt:lpstr>
      <vt:lpstr>Явь — крушение барства и крепостного права, ненужность обломовцев, их психологии и, как следствие, смерть Обломовки - мечты Ильи Ильича.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Обломовка во сне и наяву</dc:title>
  <dc:creator>Андрэ</dc:creator>
  <cp:lastModifiedBy>Школа</cp:lastModifiedBy>
  <cp:revision>8</cp:revision>
  <dcterms:created xsi:type="dcterms:W3CDTF">2010-11-23T14:35:59Z</dcterms:created>
  <dcterms:modified xsi:type="dcterms:W3CDTF">2010-12-01T11:10:51Z</dcterms:modified>
</cp:coreProperties>
</file>