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0855-0253-4EC9-B7E1-0A5016BF6B2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9364-3BA5-4CD0-AAD3-C68A21860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0855-0253-4EC9-B7E1-0A5016BF6B2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9364-3BA5-4CD0-AAD3-C68A21860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0855-0253-4EC9-B7E1-0A5016BF6B2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9364-3BA5-4CD0-AAD3-C68A21860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0855-0253-4EC9-B7E1-0A5016BF6B2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9364-3BA5-4CD0-AAD3-C68A21860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0855-0253-4EC9-B7E1-0A5016BF6B2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9364-3BA5-4CD0-AAD3-C68A21860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0855-0253-4EC9-B7E1-0A5016BF6B2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9364-3BA5-4CD0-AAD3-C68A21860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0855-0253-4EC9-B7E1-0A5016BF6B2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9364-3BA5-4CD0-AAD3-C68A21860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0855-0253-4EC9-B7E1-0A5016BF6B2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9364-3BA5-4CD0-AAD3-C68A21860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0855-0253-4EC9-B7E1-0A5016BF6B2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9364-3BA5-4CD0-AAD3-C68A21860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0855-0253-4EC9-B7E1-0A5016BF6B2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9364-3BA5-4CD0-AAD3-C68A21860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70855-0253-4EC9-B7E1-0A5016BF6B2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8F9364-3BA5-4CD0-AAD3-C68A21860F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070855-0253-4EC9-B7E1-0A5016BF6B2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8F9364-3BA5-4CD0-AAD3-C68A21860F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«Время года - весна»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23224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  Дети пускают кораблики.</a:t>
            </a:r>
            <a:br>
              <a:rPr lang="ru-RU" sz="4000" dirty="0" smtClean="0"/>
            </a:br>
            <a:r>
              <a:rPr lang="ru-RU" sz="4000" dirty="0" smtClean="0"/>
              <a:t> Взрослые и дети вешают скворечники,    сажают деревья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853e6912f6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3960440" cy="2699700"/>
          </a:xfrm>
        </p:spPr>
      </p:pic>
      <p:pic>
        <p:nvPicPr>
          <p:cNvPr id="5" name="Рисунок 4" descr="deti_i_korabliki.jpg"/>
          <p:cNvPicPr>
            <a:picLocks noChangeAspect="1"/>
          </p:cNvPicPr>
          <p:nvPr/>
        </p:nvPicPr>
        <p:blipFill>
          <a:blip r:embed="rId3" cstate="print"/>
          <a:srcRect t="30164"/>
          <a:stretch>
            <a:fillRect/>
          </a:stretch>
        </p:blipFill>
        <p:spPr>
          <a:xfrm>
            <a:off x="5148064" y="2924944"/>
            <a:ext cx="3240360" cy="3024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4400" dirty="0" smtClean="0"/>
              <a:t>Шапка, куртка, пальто, кофта, штаны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0000"/>
                </a:solidFill>
              </a:rPr>
              <a:t>весенняя одежда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73b25faaac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3187962" cy="3384376"/>
          </a:xfrm>
          <a:prstGeom prst="rect">
            <a:avLst/>
          </a:prstGeom>
        </p:spPr>
      </p:pic>
      <p:pic>
        <p:nvPicPr>
          <p:cNvPr id="5" name="Рисунок 4" descr="330026694634_1244382675_vesna.jpg"/>
          <p:cNvPicPr>
            <a:picLocks noChangeAspect="1"/>
          </p:cNvPicPr>
          <p:nvPr/>
        </p:nvPicPr>
        <p:blipFill>
          <a:blip r:embed="rId3" cstate="print"/>
          <a:srcRect l="5886" t="4290" r="5832" b="5619"/>
          <a:stretch>
            <a:fillRect/>
          </a:stretch>
        </p:blipFill>
        <p:spPr>
          <a:xfrm>
            <a:off x="5436096" y="2780928"/>
            <a:ext cx="2160240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2171185_4312327_33e616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980728"/>
            <a:ext cx="4585692" cy="40277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5445224"/>
            <a:ext cx="2570584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ВЕСНА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340768"/>
            <a:ext cx="70064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42f016e113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149080"/>
            <a:ext cx="2520280" cy="252028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Какое время года?</a:t>
            </a:r>
            <a:endParaRPr lang="ru-RU" dirty="0"/>
          </a:p>
        </p:txBody>
      </p:sp>
      <p:pic>
        <p:nvPicPr>
          <p:cNvPr id="4" name="Содержимое 3" descr="1289030238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916832"/>
            <a:ext cx="308610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Весенние месяцы: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4158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МАРТ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АПРЕЛЬ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МАЙ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levitan101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48680"/>
            <a:ext cx="2448272" cy="1844824"/>
          </a:xfrm>
          <a:prstGeom prst="rect">
            <a:avLst/>
          </a:prstGeom>
        </p:spPr>
      </p:pic>
      <p:pic>
        <p:nvPicPr>
          <p:cNvPr id="5" name="Рисунок 4" descr="апр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636912"/>
            <a:ext cx="2597863" cy="1728192"/>
          </a:xfrm>
          <a:prstGeom prst="rect">
            <a:avLst/>
          </a:prstGeom>
        </p:spPr>
      </p:pic>
      <p:pic>
        <p:nvPicPr>
          <p:cNvPr id="6" name="Рисунок 5" descr="73653068_55471563_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581128"/>
            <a:ext cx="2400267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Ярко светит солнце.</a:t>
            </a:r>
            <a:endParaRPr lang="ru-RU" dirty="0"/>
          </a:p>
        </p:txBody>
      </p:sp>
      <p:pic>
        <p:nvPicPr>
          <p:cNvPr id="4" name="Содержимое 3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916832"/>
            <a:ext cx="4670243" cy="438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Тает снег, бегут ручьи. </a:t>
            </a:r>
            <a:br>
              <a:rPr lang="ru-RU" dirty="0" smtClean="0"/>
            </a:br>
            <a:r>
              <a:rPr lang="ru-RU" dirty="0" smtClean="0"/>
              <a:t>                     Много воды.</a:t>
            </a:r>
            <a:br>
              <a:rPr lang="ru-RU" dirty="0" smtClean="0"/>
            </a:br>
            <a:r>
              <a:rPr lang="ru-RU" dirty="0" smtClean="0"/>
              <a:t>              Сосульки на крыше.</a:t>
            </a:r>
            <a:endParaRPr lang="ru-RU" dirty="0"/>
          </a:p>
        </p:txBody>
      </p:sp>
      <p:pic>
        <p:nvPicPr>
          <p:cNvPr id="4" name="Содержимое 3" descr="7c007160ab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5085184"/>
            <a:ext cx="2304256" cy="1538091"/>
          </a:xfrm>
        </p:spPr>
      </p:pic>
      <p:pic>
        <p:nvPicPr>
          <p:cNvPr id="5" name="Рисунок 4" descr="artlib_gallery-106446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068960"/>
            <a:ext cx="3262554" cy="3240360"/>
          </a:xfrm>
          <a:prstGeom prst="rect">
            <a:avLst/>
          </a:prstGeom>
        </p:spPr>
      </p:pic>
      <p:pic>
        <p:nvPicPr>
          <p:cNvPr id="6" name="Рисунок 5" descr="40575804_1236254879_20050327121140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2304256" cy="1728192"/>
          </a:xfrm>
          <a:prstGeom prst="rect">
            <a:avLst/>
          </a:prstGeom>
        </p:spPr>
      </p:pic>
      <p:pic>
        <p:nvPicPr>
          <p:cNvPr id="7" name="Рисунок 6" descr="22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996952"/>
            <a:ext cx="223224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Лёд идёт.  Ледоход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71986020_3116872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Весной прилетают птицы.</a:t>
            </a:r>
            <a:endParaRPr lang="ru-RU" dirty="0"/>
          </a:p>
        </p:txBody>
      </p:sp>
      <p:pic>
        <p:nvPicPr>
          <p:cNvPr id="6" name="Содержимое 5" descr="35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264"/>
          <a:stretch>
            <a:fillRect/>
          </a:stretch>
        </p:blipFill>
        <p:spPr>
          <a:xfrm>
            <a:off x="5148064" y="2132856"/>
            <a:ext cx="3378039" cy="4032448"/>
          </a:xfrm>
        </p:spPr>
      </p:pic>
      <p:pic>
        <p:nvPicPr>
          <p:cNvPr id="7" name="Рисунок 6" descr="s140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88840"/>
            <a:ext cx="3312368" cy="431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Растут цветы.</a:t>
            </a:r>
            <a:endParaRPr lang="ru-RU" dirty="0"/>
          </a:p>
        </p:txBody>
      </p:sp>
      <p:pic>
        <p:nvPicPr>
          <p:cNvPr id="4" name="Содержимое 3" descr="613213_577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2496277" cy="1872208"/>
          </a:xfrm>
        </p:spPr>
      </p:pic>
      <p:pic>
        <p:nvPicPr>
          <p:cNvPr id="5" name="Рисунок 4" descr="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628800"/>
            <a:ext cx="2664296" cy="1998222"/>
          </a:xfrm>
          <a:prstGeom prst="rect">
            <a:avLst/>
          </a:prstGeom>
        </p:spPr>
      </p:pic>
      <p:pic>
        <p:nvPicPr>
          <p:cNvPr id="6" name="Рисунок 5" descr="x_4363d4d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077072"/>
            <a:ext cx="1951693" cy="243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          На деревьях появляются</a:t>
            </a:r>
            <a:br>
              <a:rPr lang="ru-RU" sz="4400" dirty="0" smtClean="0"/>
            </a:br>
            <a:r>
              <a:rPr lang="ru-RU" sz="4400" dirty="0" smtClean="0"/>
              <a:t>         маленькие зелёные листья.</a:t>
            </a:r>
            <a:endParaRPr lang="ru-RU" sz="4400" dirty="0"/>
          </a:p>
        </p:txBody>
      </p:sp>
      <p:pic>
        <p:nvPicPr>
          <p:cNvPr id="4" name="Содержимое 3" descr="0c0f234e0f085e5eede1bbc2606b8a6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869160"/>
            <a:ext cx="2110070" cy="1584176"/>
          </a:xfrm>
        </p:spPr>
      </p:pic>
      <p:pic>
        <p:nvPicPr>
          <p:cNvPr id="6" name="Рисунок 5" descr="Почки-на-ветке-1240561464_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2303748" cy="1535832"/>
          </a:xfrm>
          <a:prstGeom prst="rect">
            <a:avLst/>
          </a:prstGeom>
        </p:spPr>
      </p:pic>
      <p:pic>
        <p:nvPicPr>
          <p:cNvPr id="7" name="Рисунок 6" descr="56673d90d26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772816"/>
            <a:ext cx="2545281" cy="4581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15816" y="2492896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почки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5301208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листья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5589240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дерево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69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«Время года - весна»</vt:lpstr>
      <vt:lpstr>           Какое время года?</vt:lpstr>
      <vt:lpstr>Весенние месяцы:</vt:lpstr>
      <vt:lpstr>          Ярко светит солнце.</vt:lpstr>
      <vt:lpstr>              Тает снег, бегут ручьи.                       Много воды.               Сосульки на крыше.</vt:lpstr>
      <vt:lpstr>          Лёд идёт.  Ледоход.</vt:lpstr>
      <vt:lpstr>   Весной прилетают птицы.</vt:lpstr>
      <vt:lpstr>              Растут цветы.</vt:lpstr>
      <vt:lpstr>            На деревьях появляются          маленькие зелёные листья.</vt:lpstr>
      <vt:lpstr>            Дети пускают кораблики.  Взрослые и дети вешают скворечники,    сажают деревья.</vt:lpstr>
      <vt:lpstr>    Шапка, куртка, пальто, кофта, штаны –                 весенняя одежда.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«Природа весной»</dc:title>
  <dc:creator>Home</dc:creator>
  <cp:lastModifiedBy>Лариса</cp:lastModifiedBy>
  <cp:revision>21</cp:revision>
  <dcterms:created xsi:type="dcterms:W3CDTF">2013-03-06T17:25:34Z</dcterms:created>
  <dcterms:modified xsi:type="dcterms:W3CDTF">2013-03-19T02:04:14Z</dcterms:modified>
</cp:coreProperties>
</file>