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91;&#1082;&#1088;&#1072;&#1080;&#1085;&#1072;.mp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90" y="260648"/>
            <a:ext cx="8924925" cy="651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600200"/>
          </a:xfrm>
        </p:spPr>
        <p:txBody>
          <a:bodyPr anchor="ctr"/>
          <a:lstStyle/>
          <a:p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0013" y="764704"/>
            <a:ext cx="75039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 и Крым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«Мы вместе!»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495" y="4653136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сердце, в сознании людей Крым всегда был и остается неотъемлемой частью  России»</a:t>
            </a:r>
          </a:p>
          <a:p>
            <a:pPr algn="r"/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В.В. Путин  Послание к Федеральному Собранию</a:t>
            </a:r>
          </a:p>
          <a:p>
            <a:pPr algn="r"/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18 марта 2014 г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99120"/>
            <a:ext cx="3853882" cy="543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8801" y="603776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Н.С. Хрущев: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014" y="599119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1954 г. – Указ Президиума Верховного Совета СССР о передаче Крымской области Украинской ССР: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… из географических и экономических соображений передача Крымской области в состав братской Украинской республики целесообразна и отвечает общим интересам советского государства.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955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Ноябрь 2013- февраль 2014 гг. – в Украине разразился политический кризис – начались массовые беспорядки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&amp;Pcy;&amp;ocy;&amp;lcy;&amp;icy;&amp;tcy;&amp;bcy;&amp;rcy;&amp;ocy;&amp;dcy;&amp;yacy;&amp;gcy;&amp;acy; - &amp;IEcy;&amp;vcy;&amp;rcy;&amp;ocy;&amp;mcy;&amp;acy;&amp;jcy;&amp;dcy;&amp;acy;&amp;ncy;. &amp;Rcy;&amp;acy;&amp;scy;&amp;kcy;&amp;ocy;&amp;lcy; &amp;Ucy;&amp;kcy;&amp;rcy;&amp;acy;&amp;icy;&amp;ncy;&amp;ycy; &amp;ucy;&amp;zhcy;&amp;iecy; &amp;icy;&amp;dcy;&amp;iocy;&amp;tcy; &amp;pcy;&amp;ocy;&amp;lcy;&amp;ncy;&amp;ycy;&amp;mcy; &amp;khcy;&amp;ocy;&amp;dcy;&amp;ocy;&amp;mcy;.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05950"/>
            <a:ext cx="7992888" cy="50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Воссоединение Крыма с Россией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016000"/>
            <a:ext cx="5256584" cy="56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334301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марта 2014 г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прошел референдум о статусе Крыма.</a:t>
            </a:r>
          </a:p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нем приняло участие 83% граждан.</a:t>
            </a:r>
          </a:p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97% проголосовало «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воссоединение Крыма с Россией»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62460"/>
            <a:ext cx="2807298" cy="3066107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Современное название полуострова происходит от тюркского 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кырым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- вал, стена, ров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8403">
            <a:off x="3648074" y="591613"/>
            <a:ext cx="5013509" cy="399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7" y="4077072"/>
            <a:ext cx="3829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Перекопский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турецкий вал отделял Крым от материка. Вал построили турки 2 тыс. лет назад. Его длина составляет почти 8,5 км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923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4557192" cy="547260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«Повести временных лет» о крещении князя Владимира сказано следующее: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«Крестился же он в церкви святого Василия, а стоит церковь та в городе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Корсуни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посреди града, где собираются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корсунцы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торг»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8803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kulturologia.ru/files/u1834/krim-sla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32859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7" y="548680"/>
            <a:ext cx="3816424" cy="54006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экономики и культуры Крыма и его растущее сближение с Русью  были надолго остановлены ордынским нашествием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7924" y="5959963"/>
            <a:ext cx="48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Невольников из Руси гонят в рабство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1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580112" cy="331236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Фельдмаршал </a:t>
            </a:r>
            <a:b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Христофор Миних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первым из русских вошел в Крым (1736 г.)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kulturologia.ru/files/u16613/minih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456384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kulturologia.ru/files/u16613/dolgorukov-krymsk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044295" cy="319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3528" y="4797152"/>
            <a:ext cx="410445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 В.М. Долгоруков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получил шпагу с алмазами и титул Крымского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554960" cy="302433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«Крым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положением своим разрывает наши границы… Положите ж теперь, что Крым Ваш, и что нету уже сей бородавки на носу — вот вдруг положение границ прекрасное: по Бугу турки граничат с нами непосредственно, потому и дело должны иметь с нами прямо сами, а не под именем других... Вы обязаны возвысить славу России...», - написал в конце 1782 года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князь Г.А. Потёмкин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письме Екатерине II.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kulturologia.ru/files/u16613/potemki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52328" cy="376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opoccuu.com/ekat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16835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3995678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апреля 1783 года Екатерина II  издает манифест о присоединении Крыма, где крымским жителям обещалось «свято и непоколебимо за себя и преемников престола нашего содержать их в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природными нашими подданными, охранять и защищать их лица, имущество, храмы и природную их веру...».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09438"/>
            <a:ext cx="8640960" cy="59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2466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Крымская война. Оборона Севастополя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iCACH7R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4971"/>
            <a:ext cx="4392488" cy="54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3731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Штурм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Перекопских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позиций, 1918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Крым в годы Гражданской войны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Учитель\Desktop\iCAL5ZY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775" y="834971"/>
            <a:ext cx="3960440" cy="54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2447" y="623731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Крым отмечает окончание Гражданской войны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Крым в годы Великой Отечественной войны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Учитель\Desktop\iCA0TAU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12079"/>
            <a:ext cx="8496944" cy="51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334</TotalTime>
  <Words>326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Презентация PowerPoint</vt:lpstr>
      <vt:lpstr>Современное название полуострова происходит от тюркского «кырым» - вал, стена, ров</vt:lpstr>
      <vt:lpstr>В «Повести временных лет» о крещении князя Владимира сказано следующее: «Крестился же он в церкви святого Василия, а стоит церковь та в городе Корсуни посреди града, где собираются корсунцы на торг» </vt:lpstr>
      <vt:lpstr>Развитие экономики и культуры Крыма и его растущее сближение с Русью  были надолго остановлены ордынским нашествием</vt:lpstr>
      <vt:lpstr>Фельдмаршал  Христофор Миних –  первым из русских вошел в Крым (1736 г.)</vt:lpstr>
      <vt:lpstr> «Крым положением своим разрывает наши границы… Положите ж теперь, что Крым Ваш, и что нету уже сей бородавки на носу — вот вдруг положение границ прекрасное: по Бугу турки граничат с нами непосредственно, потому и дело должны иметь с нами прямо сами, а не под именем других... Вы обязаны возвысить славу России...», - написал в конце 1782 года князь Г.А. Потёмкин в письме Екатерине II.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и Крым «Мы вместе»</dc:title>
  <dc:creator>Учитель</dc:creator>
  <cp:lastModifiedBy>Учитель</cp:lastModifiedBy>
  <cp:revision>30</cp:revision>
  <dcterms:created xsi:type="dcterms:W3CDTF">2014-04-16T05:06:50Z</dcterms:created>
  <dcterms:modified xsi:type="dcterms:W3CDTF">2015-06-02T08:34:32Z</dcterms:modified>
</cp:coreProperties>
</file>