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92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36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15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82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0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40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8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99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27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6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9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73F8-9C4A-432B-985F-B880F72C9EE2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58D9-1626-4C64-9AB3-1851189C4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17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7772400" cy="1470025"/>
          </a:xfrm>
        </p:spPr>
        <p:txBody>
          <a:bodyPr/>
          <a:lstStyle/>
          <a:p>
            <a:r>
              <a:rPr lang="ru-RU" i="1" dirty="0" smtClean="0"/>
              <a:t>Презентация на тему литература в </a:t>
            </a:r>
            <a:r>
              <a:rPr lang="en-US" i="1" dirty="0" smtClean="0"/>
              <a:t>XIV-XVI</a:t>
            </a:r>
            <a:r>
              <a:rPr lang="ru-RU" i="1" dirty="0" smtClean="0"/>
              <a:t> веках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Ляшок</a:t>
            </a:r>
            <a:r>
              <a:rPr lang="ru-RU" dirty="0" smtClean="0">
                <a:solidFill>
                  <a:schemeClr val="tx1"/>
                </a:solidFill>
              </a:rPr>
              <a:t> Андрей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89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XIV-XVI</a:t>
            </a:r>
            <a:r>
              <a:rPr lang="ru-RU" sz="2800" dirty="0" smtClean="0"/>
              <a:t> век – эпоха культурного возрождения Руси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4561" y="1412776"/>
            <a:ext cx="4716016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произведениях литературы, живописи, устного народного творчества идея объединения русских земель, укрепления могущества ведущей темой.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dirty="0"/>
              <a:t>Москва, возглавившая борьбу против ордынского владычества, постепенно становится главным культурным центром Руси. Туда съезжаются зодчие, живописцы и другие мастера искусства из разных стран; многочисленными становятся культурные контакты, особенно с Италией</a:t>
            </a:r>
            <a:br>
              <a:rPr lang="ru-RU" sz="2000" dirty="0"/>
            </a:br>
            <a:r>
              <a:rPr lang="ru-RU" sz="2000" dirty="0"/>
              <a:t>(к примеру, итальянские зодчие построили в Москве Успенский собор, </a:t>
            </a:r>
            <a:r>
              <a:rPr lang="ru-RU" sz="2000" dirty="0" err="1"/>
              <a:t>Грановитую</a:t>
            </a:r>
            <a:r>
              <a:rPr lang="ru-RU" sz="2000" dirty="0"/>
              <a:t> палату и прочие достопримечательности).</a:t>
            </a:r>
            <a:endParaRPr lang="ru-RU" sz="2000" dirty="0" smtClean="0">
              <a:effectLst/>
            </a:endParaRPr>
          </a:p>
          <a:p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484561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950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Особенности русской литературы на рубеже</a:t>
            </a:r>
            <a:br>
              <a:rPr lang="ru-RU" sz="3200" dirty="0" smtClean="0"/>
            </a:br>
            <a:r>
              <a:rPr lang="en-US" sz="3200" dirty="0" smtClean="0"/>
              <a:t>XIV-XVI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4561" y="1412776"/>
            <a:ext cx="4716016" cy="53012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Крупнейшими </a:t>
            </a:r>
            <a:r>
              <a:rPr lang="ru-RU" sz="2000" dirty="0"/>
              <a:t>книжными центрами на Руси были монастыри, в которых располагались </a:t>
            </a:r>
            <a:r>
              <a:rPr lang="ru-RU" sz="2000" dirty="0" err="1"/>
              <a:t>книгописные</a:t>
            </a:r>
            <a:r>
              <a:rPr lang="ru-RU" sz="2000" dirty="0"/>
              <a:t> мастерские и библиотеки, насчитывающие десятки, а иногда и сотни книг. Так как возрастает потребность в грамотных людях, то на Стоглавом соборе в 1551 году принимается решение открыть в крупных городах училища при церквях и монастырях, где священники должны были обучать христианских детей письму и грамоте</a:t>
            </a:r>
            <a:r>
              <a:rPr lang="ru-RU" sz="1600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1944"/>
            <a:ext cx="457950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700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653136"/>
            <a:ext cx="8589017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В 1564 году в Москве на Печатном дворе дьяк Иван Федоров, высокообразованный человек, и его помощник Петр </a:t>
            </a:r>
            <a:r>
              <a:rPr lang="ru-RU" sz="1800" dirty="0" err="1" smtClean="0"/>
              <a:t>Мстиславец</a:t>
            </a:r>
            <a:r>
              <a:rPr lang="ru-RU" sz="1800" dirty="0" smtClean="0"/>
              <a:t> напечатали первую русскую книгу «Апостол», тем самым создав русское книгопечатание. В 1565 году ими же был издан «</a:t>
            </a:r>
            <a:r>
              <a:rPr lang="ru-RU" sz="1800" dirty="0" err="1" smtClean="0"/>
              <a:t>Часословец</a:t>
            </a:r>
            <a:r>
              <a:rPr lang="ru-RU" sz="1800" dirty="0" smtClean="0"/>
              <a:t>» – книга для обучения грамоте. Книгопечатания имело огромное значение для Руси – печатные книги были намного дешевле рукописных, а, значит, и более доступны широким массам населения.</a:t>
            </a:r>
          </a:p>
          <a:p>
            <a:pPr marL="0" indent="0">
              <a:buNone/>
            </a:pPr>
            <a:endParaRPr lang="ru-RU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76064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313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4797152"/>
            <a:ext cx="9132482" cy="2060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Выдающиеся </a:t>
            </a:r>
            <a:r>
              <a:rPr lang="ru-RU" sz="2000" dirty="0" smtClean="0"/>
              <a:t>памятники литературы, как «Повесть о разорении Рязани Батыем» неизвестного автора, прославление Куликовской битвы </a:t>
            </a:r>
            <a:r>
              <a:rPr lang="ru-RU" sz="2000" dirty="0" err="1" smtClean="0"/>
              <a:t>Сафонием</a:t>
            </a:r>
            <a:r>
              <a:rPr lang="ru-RU" sz="2000" dirty="0" smtClean="0"/>
              <a:t> </a:t>
            </a:r>
            <a:r>
              <a:rPr lang="ru-RU" sz="2000" dirty="0" err="1" smtClean="0"/>
              <a:t>Рязанцем</a:t>
            </a:r>
            <a:r>
              <a:rPr lang="ru-RU" sz="2000" dirty="0" smtClean="0"/>
              <a:t> в поэме «</a:t>
            </a:r>
            <a:r>
              <a:rPr lang="ru-RU" sz="2000" dirty="0" err="1" smtClean="0"/>
              <a:t>Задонщина</a:t>
            </a:r>
            <a:r>
              <a:rPr lang="ru-RU" sz="2000" dirty="0" smtClean="0"/>
              <a:t>», «Сказание о Мамаевом побоище», созданное неизвестным автором. Все эти произведения проникнуты чувством восхищения подвигом и боевым духом русских воинов.</a:t>
            </a:r>
          </a:p>
          <a:p>
            <a:pPr marL="0" indent="0">
              <a:buNone/>
            </a:pPr>
            <a:endParaRPr lang="ru-RU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6672"/>
            <a:ext cx="38164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367240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390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025" y="188640"/>
            <a:ext cx="8229600" cy="460851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4869160"/>
            <a:ext cx="9132482" cy="19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Также </a:t>
            </a:r>
            <a:r>
              <a:rPr lang="ru-RU" sz="1800" dirty="0" smtClean="0"/>
              <a:t>в 16 веке появляется все больше произведений самых различных жанров. Среди них можно отметить «Хронограф» – сборник сочинений по всемирной истории (автор неизвестен), «Четьи минеи» – церковно-литературная энциклопедия русского средневекового общества, а также знаменитый «Домострой» (составитель или редактор – священник Сильвестр), где главная идея состоит в том, что семья должна подчиняться своей главе, а общество – царской власти.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432048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279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025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i="1" dirty="0"/>
              <a:t>И</a:t>
            </a:r>
            <a:r>
              <a:rPr lang="ru-RU" sz="4800" i="1" dirty="0" smtClean="0"/>
              <a:t>тог</a:t>
            </a:r>
            <a:r>
              <a:rPr lang="ru-RU" sz="4800" dirty="0" smtClean="0"/>
              <a:t> </a:t>
            </a:r>
            <a:r>
              <a:rPr lang="en-US" sz="4800" dirty="0" smtClean="0"/>
              <a:t>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556792"/>
            <a:ext cx="9132482" cy="53012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>Таким образом, можно сделать вывод, что создание единого русского государства и освобождение от власти Орды привело к необыкновенному подъему культуры в России. Главной темой литературных произведений всех жанров становится не только тема борьбы с оккупантами, но и идея укрепления русского единого государства и власти царя.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7540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на тему литература в XIV-XVI веках</vt:lpstr>
      <vt:lpstr>XIV-XVI век – эпоха культурного возрождения Руси</vt:lpstr>
      <vt:lpstr>Особенности русской литературы на рубеже XIV-XVI</vt:lpstr>
      <vt:lpstr>Слайд 4</vt:lpstr>
      <vt:lpstr>Слайд 5</vt:lpstr>
      <vt:lpstr>Слайд 6</vt:lpstr>
      <vt:lpstr>Итог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Андрюша</dc:creator>
  <cp:lastModifiedBy>Светлана</cp:lastModifiedBy>
  <cp:revision>5</cp:revision>
  <dcterms:created xsi:type="dcterms:W3CDTF">2015-05-15T05:49:00Z</dcterms:created>
  <dcterms:modified xsi:type="dcterms:W3CDTF">2015-06-03T20:49:52Z</dcterms:modified>
</cp:coreProperties>
</file>