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1" r:id="rId4"/>
    <p:sldId id="267" r:id="rId5"/>
    <p:sldId id="260" r:id="rId6"/>
    <p:sldId id="258" r:id="rId7"/>
    <p:sldId id="261" r:id="rId8"/>
    <p:sldId id="278" r:id="rId9"/>
    <p:sldId id="270" r:id="rId10"/>
    <p:sldId id="272" r:id="rId11"/>
    <p:sldId id="274" r:id="rId12"/>
    <p:sldId id="275" r:id="rId13"/>
    <p:sldId id="276" r:id="rId14"/>
    <p:sldId id="27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6ef3_4cb6ed0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140968"/>
            <a:ext cx="712879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бывает!!!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zvezdia-5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172245" cy="2586006"/>
          </a:xfrm>
          <a:prstGeom prst="rect">
            <a:avLst/>
          </a:prstGeom>
        </p:spPr>
      </p:pic>
      <p:pic>
        <p:nvPicPr>
          <p:cNvPr id="5" name="Рисунок 4" descr="zvezdia-5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1755" y="0"/>
            <a:ext cx="2172245" cy="2586006"/>
          </a:xfrm>
          <a:prstGeom prst="rect">
            <a:avLst/>
          </a:prstGeom>
        </p:spPr>
      </p:pic>
      <p:pic>
        <p:nvPicPr>
          <p:cNvPr id="6" name="Рисунок 5" descr="zvezdia-55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1584176" cy="1885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43010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35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93305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бывает!!!…</a:t>
            </a:r>
            <a:endParaRPr lang="ru-RU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1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05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700808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Гламурнее</a:t>
            </a:r>
            <a:endParaRPr lang="ru-RU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не бывает ???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бывает!!!…</a:t>
            </a:r>
            <a:endParaRPr lang="ru-RU" sz="7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942975" cy="942975"/>
          </a:xfrm>
          <a:prstGeom prst="rect">
            <a:avLst/>
          </a:prstGeom>
        </p:spPr>
      </p:pic>
      <p:pic>
        <p:nvPicPr>
          <p:cNvPr id="6" name="Рисунок 5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20688"/>
            <a:ext cx="942975" cy="942975"/>
          </a:xfrm>
          <a:prstGeom prst="rect">
            <a:avLst/>
          </a:prstGeom>
        </p:spPr>
      </p:pic>
      <p:pic>
        <p:nvPicPr>
          <p:cNvPr id="7" name="Рисунок 6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942975" cy="942975"/>
          </a:xfrm>
          <a:prstGeom prst="rect">
            <a:avLst/>
          </a:prstGeom>
        </p:spPr>
      </p:pic>
      <p:pic>
        <p:nvPicPr>
          <p:cNvPr id="8" name="Рисунок 7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942975" cy="942975"/>
          </a:xfrm>
          <a:prstGeom prst="rect">
            <a:avLst/>
          </a:prstGeom>
        </p:spPr>
      </p:pic>
      <p:pic>
        <p:nvPicPr>
          <p:cNvPr id="9" name="Рисунок 8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980728"/>
            <a:ext cx="942975" cy="942975"/>
          </a:xfrm>
          <a:prstGeom prst="rect">
            <a:avLst/>
          </a:prstGeom>
        </p:spPr>
      </p:pic>
      <p:pic>
        <p:nvPicPr>
          <p:cNvPr id="10" name="Рисунок 9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08720"/>
            <a:ext cx="942975" cy="942975"/>
          </a:xfrm>
          <a:prstGeom prst="rect">
            <a:avLst/>
          </a:prstGeom>
        </p:spPr>
      </p:pic>
      <p:pic>
        <p:nvPicPr>
          <p:cNvPr id="11" name="Рисунок 10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942975" cy="942975"/>
          </a:xfrm>
          <a:prstGeom prst="rect">
            <a:avLst/>
          </a:prstGeom>
        </p:spPr>
      </p:pic>
      <p:pic>
        <p:nvPicPr>
          <p:cNvPr id="12" name="Рисунок 11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942975" cy="942975"/>
          </a:xfrm>
          <a:prstGeom prst="rect">
            <a:avLst/>
          </a:prstGeom>
        </p:spPr>
      </p:pic>
      <p:pic>
        <p:nvPicPr>
          <p:cNvPr id="13" name="Рисунок 12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789040"/>
            <a:ext cx="942975" cy="942975"/>
          </a:xfrm>
          <a:prstGeom prst="rect">
            <a:avLst/>
          </a:prstGeom>
        </p:spPr>
      </p:pic>
      <p:pic>
        <p:nvPicPr>
          <p:cNvPr id="14" name="Рисунок 13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645024"/>
            <a:ext cx="942975" cy="942975"/>
          </a:xfrm>
          <a:prstGeom prst="rect">
            <a:avLst/>
          </a:prstGeom>
        </p:spPr>
      </p:pic>
      <p:pic>
        <p:nvPicPr>
          <p:cNvPr id="15" name="Рисунок 14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229200"/>
            <a:ext cx="942975" cy="942975"/>
          </a:xfrm>
          <a:prstGeom prst="rect">
            <a:avLst/>
          </a:prstGeom>
        </p:spPr>
      </p:pic>
      <p:pic>
        <p:nvPicPr>
          <p:cNvPr id="16" name="Рисунок 15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5589240"/>
            <a:ext cx="942975" cy="942975"/>
          </a:xfrm>
          <a:prstGeom prst="rect">
            <a:avLst/>
          </a:prstGeom>
        </p:spPr>
      </p:pic>
      <p:pic>
        <p:nvPicPr>
          <p:cNvPr id="17" name="Рисунок 16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653136"/>
            <a:ext cx="942975" cy="942975"/>
          </a:xfrm>
          <a:prstGeom prst="rect">
            <a:avLst/>
          </a:prstGeom>
        </p:spPr>
      </p:pic>
      <p:pic>
        <p:nvPicPr>
          <p:cNvPr id="18" name="Рисунок 17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661248"/>
            <a:ext cx="942975" cy="942975"/>
          </a:xfrm>
          <a:prstGeom prst="rect">
            <a:avLst/>
          </a:prstGeom>
        </p:spPr>
      </p:pic>
      <p:pic>
        <p:nvPicPr>
          <p:cNvPr id="19" name="Рисунок 18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5229200"/>
            <a:ext cx="942975" cy="942975"/>
          </a:xfrm>
          <a:prstGeom prst="rect">
            <a:avLst/>
          </a:prstGeom>
        </p:spPr>
      </p:pic>
      <p:pic>
        <p:nvPicPr>
          <p:cNvPr id="20" name="Рисунок 19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1025" y="3789040"/>
            <a:ext cx="942975" cy="942975"/>
          </a:xfrm>
          <a:prstGeom prst="rect">
            <a:avLst/>
          </a:prstGeom>
        </p:spPr>
      </p:pic>
      <p:pic>
        <p:nvPicPr>
          <p:cNvPr id="21" name="Рисунок 20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708920"/>
            <a:ext cx="942975" cy="942975"/>
          </a:xfrm>
          <a:prstGeom prst="rect">
            <a:avLst/>
          </a:prstGeom>
        </p:spPr>
      </p:pic>
      <p:pic>
        <p:nvPicPr>
          <p:cNvPr id="22" name="Рисунок 21" descr="zvezdia-55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92696"/>
            <a:ext cx="942975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1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385"/>
            <a:ext cx="9144000" cy="69543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   </a:t>
            </a:r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sz="9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!!!…</a:t>
            </a:r>
            <a:endParaRPr lang="ru-RU" sz="9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196752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  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!!!…</a:t>
            </a:r>
            <a:endParaRPr lang="ru-RU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i (1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37112"/>
            <a:ext cx="3527783" cy="2204864"/>
          </a:xfrm>
          <a:prstGeom prst="rect">
            <a:avLst/>
          </a:prstGeom>
        </p:spPr>
      </p:pic>
      <p:pic>
        <p:nvPicPr>
          <p:cNvPr id="7" name="Рисунок 6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76672"/>
            <a:ext cx="626061" cy="713234"/>
          </a:xfrm>
          <a:prstGeom prst="rect">
            <a:avLst/>
          </a:prstGeom>
        </p:spPr>
      </p:pic>
      <p:pic>
        <p:nvPicPr>
          <p:cNvPr id="8" name="Рисунок 7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212976"/>
            <a:ext cx="626061" cy="713234"/>
          </a:xfrm>
          <a:prstGeom prst="rect">
            <a:avLst/>
          </a:prstGeom>
        </p:spPr>
      </p:pic>
      <p:pic>
        <p:nvPicPr>
          <p:cNvPr id="9" name="Рисунок 8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6144766"/>
            <a:ext cx="626061" cy="713234"/>
          </a:xfrm>
          <a:prstGeom prst="rect">
            <a:avLst/>
          </a:prstGeom>
        </p:spPr>
      </p:pic>
      <p:pic>
        <p:nvPicPr>
          <p:cNvPr id="10" name="Рисунок 9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0648"/>
            <a:ext cx="626061" cy="713234"/>
          </a:xfrm>
          <a:prstGeom prst="rect">
            <a:avLst/>
          </a:prstGeom>
        </p:spPr>
      </p:pic>
      <p:pic>
        <p:nvPicPr>
          <p:cNvPr id="11" name="Рисунок 10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2348880"/>
            <a:ext cx="626061" cy="713234"/>
          </a:xfrm>
          <a:prstGeom prst="rect">
            <a:avLst/>
          </a:prstGeom>
        </p:spPr>
      </p:pic>
      <p:pic>
        <p:nvPicPr>
          <p:cNvPr id="12" name="Рисунок 11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620688"/>
            <a:ext cx="626061" cy="713234"/>
          </a:xfrm>
          <a:prstGeom prst="rect">
            <a:avLst/>
          </a:prstGeom>
        </p:spPr>
      </p:pic>
      <p:pic>
        <p:nvPicPr>
          <p:cNvPr id="13" name="Рисунок 12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149080"/>
            <a:ext cx="626061" cy="713234"/>
          </a:xfrm>
          <a:prstGeom prst="rect">
            <a:avLst/>
          </a:prstGeom>
        </p:spPr>
      </p:pic>
      <p:pic>
        <p:nvPicPr>
          <p:cNvPr id="14" name="Рисунок 13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797152"/>
            <a:ext cx="626061" cy="713234"/>
          </a:xfrm>
          <a:prstGeom prst="rect">
            <a:avLst/>
          </a:prstGeom>
        </p:spPr>
      </p:pic>
      <p:pic>
        <p:nvPicPr>
          <p:cNvPr id="15" name="Рисунок 14" descr="83885867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733256"/>
            <a:ext cx="626061" cy="713234"/>
          </a:xfrm>
          <a:prstGeom prst="rect">
            <a:avLst/>
          </a:prstGeom>
        </p:spPr>
      </p:pic>
      <p:pic>
        <p:nvPicPr>
          <p:cNvPr id="16" name="Рисунок 15" descr="97801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877272"/>
            <a:ext cx="317033" cy="301377"/>
          </a:xfrm>
          <a:prstGeom prst="rect">
            <a:avLst/>
          </a:prstGeom>
        </p:spPr>
      </p:pic>
      <p:pic>
        <p:nvPicPr>
          <p:cNvPr id="17" name="Рисунок 16" descr="97801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517232"/>
            <a:ext cx="317033" cy="301377"/>
          </a:xfrm>
          <a:prstGeom prst="rect">
            <a:avLst/>
          </a:prstGeom>
        </p:spPr>
      </p:pic>
      <p:pic>
        <p:nvPicPr>
          <p:cNvPr id="18" name="Рисунок 17" descr="97801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6093296"/>
            <a:ext cx="317033" cy="301377"/>
          </a:xfrm>
          <a:prstGeom prst="rect">
            <a:avLst/>
          </a:prstGeom>
        </p:spPr>
      </p:pic>
      <p:pic>
        <p:nvPicPr>
          <p:cNvPr id="19" name="Рисунок 18" descr="97801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3728" y="5949280"/>
            <a:ext cx="317033" cy="301377"/>
          </a:xfrm>
          <a:prstGeom prst="rect">
            <a:avLst/>
          </a:prstGeom>
        </p:spPr>
      </p:pic>
      <p:pic>
        <p:nvPicPr>
          <p:cNvPr id="20" name="Рисунок 19" descr="97801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6165304"/>
            <a:ext cx="317033" cy="301377"/>
          </a:xfrm>
          <a:prstGeom prst="rect">
            <a:avLst/>
          </a:prstGeom>
        </p:spPr>
      </p:pic>
      <p:pic>
        <p:nvPicPr>
          <p:cNvPr id="21" name="Рисунок 20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5085184"/>
            <a:ext cx="165536" cy="157361"/>
          </a:xfrm>
          <a:prstGeom prst="rect">
            <a:avLst/>
          </a:prstGeom>
        </p:spPr>
      </p:pic>
      <p:pic>
        <p:nvPicPr>
          <p:cNvPr id="22" name="Рисунок 21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8017" y="5309592"/>
            <a:ext cx="165536" cy="157361"/>
          </a:xfrm>
          <a:prstGeom prst="rect">
            <a:avLst/>
          </a:prstGeom>
        </p:spPr>
      </p:pic>
      <p:pic>
        <p:nvPicPr>
          <p:cNvPr id="23" name="Рисунок 22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91680" y="5373216"/>
            <a:ext cx="165536" cy="157361"/>
          </a:xfrm>
          <a:prstGeom prst="rect">
            <a:avLst/>
          </a:prstGeom>
        </p:spPr>
      </p:pic>
      <p:pic>
        <p:nvPicPr>
          <p:cNvPr id="24" name="Рисунок 23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1720" y="5517232"/>
            <a:ext cx="165536" cy="157361"/>
          </a:xfrm>
          <a:prstGeom prst="rect">
            <a:avLst/>
          </a:prstGeom>
        </p:spPr>
      </p:pic>
      <p:pic>
        <p:nvPicPr>
          <p:cNvPr id="25" name="Рисунок 24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5085184"/>
            <a:ext cx="165536" cy="157361"/>
          </a:xfrm>
          <a:prstGeom prst="rect">
            <a:avLst/>
          </a:prstGeom>
        </p:spPr>
      </p:pic>
      <p:pic>
        <p:nvPicPr>
          <p:cNvPr id="26" name="Рисунок 25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5013176"/>
            <a:ext cx="165536" cy="157361"/>
          </a:xfrm>
          <a:prstGeom prst="rect">
            <a:avLst/>
          </a:prstGeom>
        </p:spPr>
      </p:pic>
      <p:pic>
        <p:nvPicPr>
          <p:cNvPr id="27" name="Рисунок 26" descr="9780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5589240"/>
            <a:ext cx="165536" cy="157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02972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3284984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Гламурнее</a:t>
            </a: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бывает ???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vushki-1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407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352928" cy="3046988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60316_black5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9391"/>
            <a:ext cx="9144000" cy="69847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1772816"/>
            <a:ext cx="777686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Гламурнее</a:t>
            </a: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 бывает ???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24086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5" y="98072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1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endParaRPr lang="ru-RU" sz="10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sz="1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бывает!!!</a:t>
            </a:r>
            <a:r>
              <a:rPr lang="ru-RU" sz="1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1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294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556793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Гламурнее</a:t>
            </a:r>
            <a:endParaRPr lang="ru-RU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не бывает ???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-1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8" y="7280"/>
            <a:ext cx="9153728" cy="68507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836" y="1484784"/>
            <a:ext cx="79006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Гламурнее</a:t>
            </a:r>
            <a:endParaRPr lang="ru-RU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бывает ???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42977_8edddbe9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pic>
        <p:nvPicPr>
          <p:cNvPr id="4" name="Рисунок 3" descr="2692585-b04b2b2f6caaecc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073961"/>
            <a:ext cx="4760565" cy="37840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Гламурнее</a:t>
            </a:r>
            <a:endParaRPr lang="ru-RU" sz="9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бывает </a:t>
            </a:r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077072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бывает!!!…</a:t>
            </a:r>
            <a:endParaRPr lang="ru-RU" sz="8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904875" cy="819150"/>
          </a:xfrm>
          <a:prstGeom prst="rect">
            <a:avLst/>
          </a:prstGeom>
        </p:spPr>
      </p:pic>
      <p:pic>
        <p:nvPicPr>
          <p:cNvPr id="5" name="Рисунок 4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01008"/>
            <a:ext cx="904875" cy="819150"/>
          </a:xfrm>
          <a:prstGeom prst="rect">
            <a:avLst/>
          </a:prstGeom>
        </p:spPr>
      </p:pic>
      <p:pic>
        <p:nvPicPr>
          <p:cNvPr id="6" name="Рисунок 5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589240"/>
            <a:ext cx="904875" cy="819150"/>
          </a:xfrm>
          <a:prstGeom prst="rect">
            <a:avLst/>
          </a:prstGeom>
        </p:spPr>
      </p:pic>
      <p:pic>
        <p:nvPicPr>
          <p:cNvPr id="7" name="Рисунок 6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5301208"/>
            <a:ext cx="904875" cy="819150"/>
          </a:xfrm>
          <a:prstGeom prst="rect">
            <a:avLst/>
          </a:prstGeom>
        </p:spPr>
      </p:pic>
      <p:pic>
        <p:nvPicPr>
          <p:cNvPr id="8" name="Рисунок 7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3501008"/>
            <a:ext cx="904875" cy="819150"/>
          </a:xfrm>
          <a:prstGeom prst="rect">
            <a:avLst/>
          </a:prstGeom>
        </p:spPr>
      </p:pic>
      <p:pic>
        <p:nvPicPr>
          <p:cNvPr id="9" name="Рисунок 8" descr="star6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332656"/>
            <a:ext cx="904875" cy="819150"/>
          </a:xfrm>
          <a:prstGeom prst="rect">
            <a:avLst/>
          </a:prstGeom>
        </p:spPr>
      </p:pic>
      <p:pic>
        <p:nvPicPr>
          <p:cNvPr id="10" name="Рисунок 9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692696"/>
            <a:ext cx="800100" cy="809625"/>
          </a:xfrm>
          <a:prstGeom prst="rect">
            <a:avLst/>
          </a:prstGeom>
        </p:spPr>
      </p:pic>
      <p:pic>
        <p:nvPicPr>
          <p:cNvPr id="11" name="Рисунок 10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60648"/>
            <a:ext cx="800100" cy="809625"/>
          </a:xfrm>
          <a:prstGeom prst="rect">
            <a:avLst/>
          </a:prstGeom>
        </p:spPr>
      </p:pic>
      <p:pic>
        <p:nvPicPr>
          <p:cNvPr id="12" name="Рисунок 11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5373216"/>
            <a:ext cx="800100" cy="809625"/>
          </a:xfrm>
          <a:prstGeom prst="rect">
            <a:avLst/>
          </a:prstGeom>
        </p:spPr>
      </p:pic>
      <p:pic>
        <p:nvPicPr>
          <p:cNvPr id="13" name="Рисунок 12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996952"/>
            <a:ext cx="800100" cy="809625"/>
          </a:xfrm>
          <a:prstGeom prst="rect">
            <a:avLst/>
          </a:prstGeom>
        </p:spPr>
      </p:pic>
      <p:pic>
        <p:nvPicPr>
          <p:cNvPr id="14" name="Рисунок 13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068960"/>
            <a:ext cx="800100" cy="809625"/>
          </a:xfrm>
          <a:prstGeom prst="rect">
            <a:avLst/>
          </a:prstGeom>
        </p:spPr>
      </p:pic>
      <p:pic>
        <p:nvPicPr>
          <p:cNvPr id="15" name="Рисунок 14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36912"/>
            <a:ext cx="800100" cy="809625"/>
          </a:xfrm>
          <a:prstGeom prst="rect">
            <a:avLst/>
          </a:prstGeom>
        </p:spPr>
      </p:pic>
      <p:pic>
        <p:nvPicPr>
          <p:cNvPr id="16" name="Рисунок 15" descr="zvezdia-4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32656"/>
            <a:ext cx="800100" cy="809625"/>
          </a:xfrm>
          <a:prstGeom prst="rect">
            <a:avLst/>
          </a:prstGeom>
        </p:spPr>
      </p:pic>
      <p:pic>
        <p:nvPicPr>
          <p:cNvPr id="18" name="Рисунок 17" descr="zvezdia-1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692696"/>
            <a:ext cx="1584176" cy="1609322"/>
          </a:xfrm>
          <a:prstGeom prst="rect">
            <a:avLst/>
          </a:prstGeom>
        </p:spPr>
      </p:pic>
      <p:pic>
        <p:nvPicPr>
          <p:cNvPr id="19" name="Рисунок 18" descr="zvezdia-1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56792"/>
            <a:ext cx="1584176" cy="1609322"/>
          </a:xfrm>
          <a:prstGeom prst="rect">
            <a:avLst/>
          </a:prstGeom>
        </p:spPr>
      </p:pic>
      <p:pic>
        <p:nvPicPr>
          <p:cNvPr id="20" name="Рисунок 19" descr="zvezdia-12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484784"/>
            <a:ext cx="1584176" cy="1609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49546-e4c72d4fdcd8b6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556792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Гламурнее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</a:p>
          <a:p>
            <a:pPr algn="ctr"/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не  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бывает</a:t>
            </a:r>
            <a:r>
              <a:rPr lang="ru-RU" sz="9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!!!…</a:t>
            </a:r>
            <a:endParaRPr lang="ru-RU" sz="9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231</dc:creator>
  <cp:lastModifiedBy>231</cp:lastModifiedBy>
  <cp:revision>23</cp:revision>
  <dcterms:created xsi:type="dcterms:W3CDTF">2015-03-04T07:59:03Z</dcterms:created>
  <dcterms:modified xsi:type="dcterms:W3CDTF">2015-03-05T04:38:06Z</dcterms:modified>
</cp:coreProperties>
</file>