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6BC29-5DA8-43F5-B8C6-B77FF6B29AB3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D72CC43-B478-4C14-9BF4-0009A95C3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4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1D92-05CF-49D2-B63E-9DF2CE6C56B5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8355-B720-47AA-B8C1-3A32D374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7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06BF-0283-4193-800C-5AA2F8DCFD71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0A2F-63EB-40C9-B59C-B891F4BA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1A57-5F75-4459-99D9-D0A57D10BB0B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FECF-EDF7-4C9D-952E-73BBF5A91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CB5-C856-4B12-8A08-DEF90DA09E7F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F571-384D-4391-8356-601646C4D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62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D789-2BE9-4807-92BB-397338A4BEE9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F397-2FF6-4F2F-A402-EAB031CFF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7698-1918-46D7-BBD5-49D3ECAD2BAA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FB75-B5BB-4B7D-8969-B32EFA9B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9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FFFA-EE55-43C9-B4C1-1FF342836B64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8C82-F15D-42B8-ACDB-F3502B89B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3D21-532A-4B41-B33C-F585C9E6D69C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B41A-FCB3-401A-8C2C-B292EB786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0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013B-F53B-4454-A400-E710398006A9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4B5F-7634-446F-ACA6-F00470ECE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0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0363-8383-4C21-BB3C-60D62298D873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CA44-51B0-46F1-AA6B-6439F78D3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9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5A1BB49C-C16C-45AF-9A32-A27D71B1B963}" type="datetimeFigureOut">
              <a:rPr lang="ru-RU"/>
              <a:pPr>
                <a:defRPr/>
              </a:pPr>
              <a:t>01.04.2012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162D31F4-5694-4599-BE5D-64113C9EA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4" r:id="rId8"/>
    <p:sldLayoutId id="2147483725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ru-RU" sz="4400" smtClean="0"/>
              <a:t>К. И. ЧУКОВСКИЙ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smtClean="0"/>
              <a:t>ВИКТОРИНА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965245" cy="12024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эти строки?</a:t>
            </a:r>
            <a:endParaRPr lang="ru-RU" b="1" dirty="0"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  <a:extLst/>
        </p:spPr>
        <p:txBody>
          <a:bodyPr numCol="2" rtlCol="0">
            <a:noAutofit/>
          </a:bodyPr>
          <a:lstStyle/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А рядом </a:t>
            </a:r>
            <a:r>
              <a:rPr lang="ru-RU" sz="1400" b="1" dirty="0" smtClean="0"/>
              <a:t>прикорнула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Зубастая акула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Зубастая </a:t>
            </a:r>
            <a:r>
              <a:rPr lang="ru-RU" sz="1400" b="1" dirty="0" smtClean="0"/>
              <a:t>акула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На солнышке лежит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Ах, у её малюток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У бедных акулят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Уже двенадцать </a:t>
            </a:r>
            <a:r>
              <a:rPr lang="ru-RU" sz="1400" b="1" dirty="0" smtClean="0"/>
              <a:t>суток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Зубки болят!</a:t>
            </a: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1400" b="1" dirty="0" smtClean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1400" b="1" dirty="0" smtClean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 smtClean="0"/>
              <a:t>И </a:t>
            </a:r>
            <a:r>
              <a:rPr lang="ru-RU" sz="1400" b="1" dirty="0"/>
              <a:t>вывихнуто </a:t>
            </a:r>
            <a:r>
              <a:rPr lang="ru-RU" sz="1400" b="1" dirty="0" smtClean="0"/>
              <a:t>плечико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У бедного кузнечика</a:t>
            </a:r>
            <a:r>
              <a:rPr lang="ru-RU" sz="1400" b="1" dirty="0" smtClean="0"/>
              <a:t>;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Не прыгает, не скачет он</a:t>
            </a:r>
            <a:r>
              <a:rPr lang="ru-RU" sz="1400" b="1" dirty="0" smtClean="0"/>
              <a:t>,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А горько-горько плачет </a:t>
            </a:r>
            <a:r>
              <a:rPr lang="ru-RU" sz="1400" b="1" dirty="0" smtClean="0"/>
              <a:t>он</a:t>
            </a:r>
            <a:endParaRPr lang="ru-RU" sz="1400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1400" b="1" dirty="0"/>
              <a:t>И доктора </a:t>
            </a:r>
            <a:r>
              <a:rPr lang="ru-RU" sz="1400" b="1" dirty="0" smtClean="0"/>
              <a:t>зовет.</a:t>
            </a:r>
            <a:endParaRPr lang="ru-RU" sz="14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285875"/>
            <a:ext cx="30099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2857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эти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Маленькие дети</a:t>
            </a:r>
            <a:r>
              <a:rPr lang="ru-RU" dirty="0" smtClean="0"/>
              <a:t>!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Ни за что на </a:t>
            </a:r>
            <a:r>
              <a:rPr lang="ru-RU" dirty="0" smtClean="0"/>
              <a:t>свете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Не ходите в Африку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Африку гулять</a:t>
            </a:r>
            <a:r>
              <a:rPr lang="ru-RU" dirty="0" smtClean="0"/>
              <a:t>!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Африке акулы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Африке гориллы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Африке </a:t>
            </a:r>
            <a:r>
              <a:rPr lang="ru-RU" dirty="0" smtClean="0"/>
              <a:t>большие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Злые </a:t>
            </a:r>
            <a:r>
              <a:rPr lang="ru-RU" dirty="0" smtClean="0"/>
              <a:t>крокодилы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Будут вас кусать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Бить и обижать</a:t>
            </a:r>
            <a:r>
              <a:rPr lang="ru-RU" dirty="0" smtClean="0"/>
              <a:t>,-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Не ходите, дети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Африку гулять.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764704"/>
            <a:ext cx="3699330" cy="5124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28575">
                  <a:solidFill>
                    <a:srgbClr val="CCDDEA">
                      <a:lumMod val="50000"/>
                    </a:srgbClr>
                  </a:solidFill>
                  <a:prstDash val="solid"/>
                </a:ln>
                <a:solidFill>
                  <a:srgbClr val="CCDDE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эти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Наступила темнота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Не ходи за </a:t>
            </a:r>
            <a:r>
              <a:rPr lang="ru-RU" dirty="0" smtClean="0"/>
              <a:t>ворота :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Кто на улицу попал </a:t>
            </a:r>
            <a:r>
              <a:rPr lang="ru-RU" dirty="0" smtClean="0"/>
              <a:t>-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Заблудился и пропал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Плачет серый </a:t>
            </a:r>
            <a:r>
              <a:rPr lang="ru-RU" dirty="0" smtClean="0"/>
              <a:t>воробей: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«Выйди, солнышко, скорей</a:t>
            </a:r>
            <a:r>
              <a:rPr lang="ru-RU" dirty="0" smtClean="0"/>
              <a:t>!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Нам без солнышка обидно </a:t>
            </a:r>
            <a:r>
              <a:rPr lang="ru-RU" dirty="0" smtClean="0"/>
              <a:t>-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поле зёрнышка не видно</a:t>
            </a:r>
            <a:r>
              <a:rPr lang="ru-RU" dirty="0" smtClean="0"/>
              <a:t>!»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Плачут </a:t>
            </a:r>
            <a:r>
              <a:rPr lang="ru-RU" dirty="0" smtClean="0"/>
              <a:t>зайки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На лужайке</a:t>
            </a:r>
            <a:r>
              <a:rPr lang="ru-RU" dirty="0" smtClean="0"/>
              <a:t>: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Сбились, бедные, с пути</a:t>
            </a:r>
            <a:r>
              <a:rPr lang="ru-RU" dirty="0" smtClean="0"/>
              <a:t>,</a:t>
            </a: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Им до дому не дойти.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347788"/>
            <a:ext cx="2876550" cy="4162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28575">
                  <a:solidFill>
                    <a:srgbClr val="CCDDEA">
                      <a:lumMod val="50000"/>
                    </a:srgbClr>
                  </a:solidFill>
                  <a:prstDash val="solid"/>
                </a:ln>
                <a:solidFill>
                  <a:srgbClr val="CCDDE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эти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Тут букашки и козявки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Выползают из-под лавки: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«Слава, слава Комару —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Победителю!»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Прибегали светляки,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Зажигали огоньки —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То-то стало весело,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То-то хорошо!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Эй, сороконожки,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Бегите по дорожке,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Зовите музыкантов,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Будем танцевать!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52513"/>
            <a:ext cx="3314700" cy="481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28575">
                  <a:solidFill>
                    <a:srgbClr val="CCDDEA">
                      <a:lumMod val="50000"/>
                    </a:srgbClr>
                  </a:solidFill>
                  <a:prstDash val="solid"/>
                </a:ln>
                <a:solidFill>
                  <a:srgbClr val="CCDDE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Откуда эти строки?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Он рычит, и кричит,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И усами шевелит: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«Погодите, не спешите,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Я вас мигом проглочу!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Проглочу, проглочу, не помилую»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Звери задрожали,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 обморок упали.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Волки от испуга 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/>
              <a:t>Скушали друг друга.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5856" y="1832050"/>
            <a:ext cx="2697671" cy="383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908720"/>
            <a:ext cx="6246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К. И. ЧУКОВСКИЙ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672879" cy="4991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276872"/>
            <a:ext cx="6192688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АНГЛИЙСКИЕ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ПЕСЕНКИ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55738" y="3725863"/>
            <a:ext cx="6232525" cy="1309687"/>
          </a:xfrm>
        </p:spPr>
        <p:txBody>
          <a:bodyPr/>
          <a:lstStyle/>
          <a:p>
            <a:pPr eaLnBrk="1" hangingPunct="1"/>
            <a:r>
              <a:rPr lang="ru-RU" sz="3200" b="1" smtClean="0"/>
              <a:t>Доскажи словечко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225550" y="1655763"/>
            <a:ext cx="3044825" cy="4294187"/>
          </a:xfrm>
        </p:spPr>
        <p:txBody>
          <a:bodyPr/>
          <a:lstStyle/>
          <a:p>
            <a:pPr eaLnBrk="1" hangingPunct="1"/>
            <a:r>
              <a:rPr lang="ru-RU" sz="1200" smtClean="0"/>
              <a:t>Жила-была мышка Мауси</a:t>
            </a:r>
          </a:p>
          <a:p>
            <a:pPr eaLnBrk="1" hangingPunct="1"/>
            <a:r>
              <a:rPr lang="ru-RU" sz="1200" smtClean="0"/>
              <a:t>И вдруг увидала Котауси.</a:t>
            </a:r>
          </a:p>
          <a:p>
            <a:pPr eaLnBrk="1" hangingPunct="1"/>
            <a:r>
              <a:rPr lang="ru-RU" sz="1200" smtClean="0"/>
              <a:t>У Котауси злые глазауси</a:t>
            </a:r>
          </a:p>
          <a:p>
            <a:pPr eaLnBrk="1" hangingPunct="1"/>
            <a:r>
              <a:rPr lang="ru-RU" sz="1200" smtClean="0"/>
              <a:t>И злые-презлые...</a:t>
            </a:r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1200" smtClean="0"/>
              <a:t>Подбежала Котауси к Мауси</a:t>
            </a:r>
          </a:p>
          <a:p>
            <a:pPr eaLnBrk="1" hangingPunct="1"/>
            <a:r>
              <a:rPr lang="ru-RU" sz="1200" smtClean="0"/>
              <a:t>И замахала …:</a:t>
            </a:r>
          </a:p>
          <a:p>
            <a:pPr eaLnBrk="1" hangingPunct="1"/>
            <a:r>
              <a:rPr lang="ru-RU" sz="1200" smtClean="0"/>
              <a:t>«Ах, Мауси, Мауси, Мауси,</a:t>
            </a:r>
          </a:p>
          <a:p>
            <a:pPr eaLnBrk="1" hangingPunct="1"/>
            <a:r>
              <a:rPr lang="ru-RU" sz="1200" smtClean="0"/>
              <a:t>Подойди ко мне, милая Мауси!</a:t>
            </a:r>
          </a:p>
          <a:p>
            <a:pPr eaLnBrk="1" hangingPunct="1"/>
            <a:r>
              <a:rPr lang="ru-RU" sz="1200" smtClean="0"/>
              <a:t>Я спою тебе песенку, Мауси,</a:t>
            </a:r>
          </a:p>
          <a:p>
            <a:pPr eaLnBrk="1" hangingPunct="1"/>
            <a:r>
              <a:rPr lang="ru-RU" sz="1200" smtClean="0"/>
              <a:t>Чудесную песенку, Мауси!»</a:t>
            </a:r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1200" smtClean="0"/>
              <a:t>Но ответила умная Мауси:</a:t>
            </a:r>
          </a:p>
          <a:p>
            <a:pPr eaLnBrk="1" hangingPunct="1"/>
            <a:r>
              <a:rPr lang="ru-RU" sz="1200" smtClean="0"/>
              <a:t>«Ты меня не обманешь, Котауси!</a:t>
            </a:r>
          </a:p>
          <a:p>
            <a:pPr eaLnBrk="1" hangingPunct="1"/>
            <a:r>
              <a:rPr lang="ru-RU" sz="1200" smtClean="0"/>
              <a:t>Вижу злые твои…</a:t>
            </a:r>
          </a:p>
          <a:p>
            <a:pPr eaLnBrk="1" hangingPunct="1"/>
            <a:r>
              <a:rPr lang="ru-RU" sz="1200" smtClean="0"/>
              <a:t>И злые-презлые …!»</a:t>
            </a:r>
          </a:p>
          <a:p>
            <a:pPr eaLnBrk="1" hangingPunct="1"/>
            <a:r>
              <a:rPr lang="ru-RU" sz="1200" smtClean="0"/>
              <a:t>Так ответила умная Мауси —</a:t>
            </a:r>
          </a:p>
          <a:p>
            <a:pPr eaLnBrk="1" hangingPunct="1"/>
            <a:r>
              <a:rPr lang="ru-RU" sz="1200" smtClean="0"/>
              <a:t>И скорее бегом от Котауси.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7537" y="980728"/>
            <a:ext cx="36724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Котауси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и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Мауси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662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5400"/>
            <a:ext cx="3024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1557338"/>
            <a:ext cx="3021013" cy="3813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811023" y="1843988"/>
            <a:ext cx="3763113" cy="3879675"/>
          </a:xfrm>
          <a:extLst/>
        </p:spPr>
        <p:txBody>
          <a:bodyPr numCol="2"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Жил на свете человек</a:t>
            </a:r>
            <a:r>
              <a:rPr lang="ru-RU" sz="1200" dirty="0" smtClean="0"/>
              <a:t>,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 smtClean="0"/>
              <a:t>Скрюченные…,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гулял он целый </a:t>
            </a:r>
            <a:r>
              <a:rPr lang="ru-RU" sz="1200" dirty="0" smtClean="0"/>
              <a:t>век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По </a:t>
            </a:r>
            <a:r>
              <a:rPr lang="ru-RU" sz="1200" dirty="0" smtClean="0"/>
              <a:t>скрюченной...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А за скрюченной </a:t>
            </a:r>
            <a:r>
              <a:rPr lang="ru-RU" sz="1200" dirty="0" smtClean="0"/>
              <a:t>рекой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В скрюченном </a:t>
            </a:r>
            <a:r>
              <a:rPr lang="ru-RU" sz="1200" dirty="0" smtClean="0"/>
              <a:t>домишке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Жили летом и </a:t>
            </a:r>
            <a:r>
              <a:rPr lang="ru-RU" sz="1200" dirty="0" smtClean="0"/>
              <a:t>зимой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Скрюченные </a:t>
            </a:r>
            <a:r>
              <a:rPr lang="ru-RU" sz="1200" dirty="0" smtClean="0"/>
              <a:t>...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стояли у </a:t>
            </a:r>
            <a:r>
              <a:rPr lang="ru-RU" sz="1200" dirty="0" smtClean="0"/>
              <a:t>ворот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Скрюченные ёлки</a:t>
            </a:r>
            <a:r>
              <a:rPr lang="ru-RU" sz="1200" dirty="0" smtClean="0"/>
              <a:t>,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Там гуляли без </a:t>
            </a:r>
            <a:r>
              <a:rPr lang="ru-RU" sz="1200" dirty="0" smtClean="0"/>
              <a:t>забот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Скрюченные </a:t>
            </a:r>
            <a:r>
              <a:rPr lang="ru-RU" sz="1200" dirty="0" smtClean="0"/>
              <a:t>….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была у них </a:t>
            </a:r>
            <a:r>
              <a:rPr lang="ru-RU" sz="1200" dirty="0" smtClean="0"/>
              <a:t>одна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Скрюченная кошка</a:t>
            </a:r>
            <a:r>
              <a:rPr lang="ru-RU" sz="1200" dirty="0" smtClean="0"/>
              <a:t>,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мяукала она</a:t>
            </a:r>
            <a:r>
              <a:rPr lang="ru-RU" sz="1200" dirty="0" smtClean="0"/>
              <a:t>.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Сидя у </a:t>
            </a:r>
            <a:r>
              <a:rPr lang="ru-RU" sz="1200" dirty="0" smtClean="0"/>
              <a:t>....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А за скрюченным </a:t>
            </a:r>
            <a:r>
              <a:rPr lang="ru-RU" sz="1200" dirty="0" smtClean="0"/>
              <a:t>мостом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Скрюченная </a:t>
            </a:r>
            <a:r>
              <a:rPr lang="ru-RU" sz="1200" dirty="0" smtClean="0"/>
              <a:t>баба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По болоту </a:t>
            </a:r>
            <a:r>
              <a:rPr lang="ru-RU" sz="1200" dirty="0" smtClean="0"/>
              <a:t>босиком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Прыгала, как </a:t>
            </a:r>
            <a:r>
              <a:rPr lang="ru-RU" sz="1200" dirty="0" smtClean="0"/>
              <a:t>…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была в руке у </a:t>
            </a:r>
            <a:r>
              <a:rPr lang="ru-RU" sz="1200" dirty="0" smtClean="0"/>
              <a:t>ней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Скрюченная палка</a:t>
            </a:r>
            <a:r>
              <a:rPr lang="ru-RU" sz="1200" dirty="0" smtClean="0"/>
              <a:t>,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И летела вслед за </a:t>
            </a:r>
            <a:r>
              <a:rPr lang="ru-RU" sz="1200" dirty="0" smtClean="0"/>
              <a:t>ней</a:t>
            </a:r>
            <a:endParaRPr lang="ru-RU" sz="12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/>
              <a:t>Скрюченная </a:t>
            </a:r>
            <a:r>
              <a:rPr lang="ru-RU" sz="1200" dirty="0" smtClean="0"/>
              <a:t>...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8314" y="980728"/>
            <a:ext cx="35261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Скрюченная песня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1982788"/>
            <a:ext cx="3021013" cy="2962275"/>
          </a:xfrm>
        </p:spPr>
      </p:pic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38238" y="2492375"/>
            <a:ext cx="3049587" cy="3232150"/>
          </a:xfrm>
        </p:spPr>
        <p:txBody>
          <a:bodyPr/>
          <a:lstStyle/>
          <a:p>
            <a:pPr eaLnBrk="1" hangingPunct="1"/>
            <a:r>
              <a:rPr lang="ru-RU" smtClean="0"/>
              <a:t>Робин Бобин Барабек</a:t>
            </a:r>
          </a:p>
          <a:p>
            <a:pPr eaLnBrk="1" hangingPunct="1"/>
            <a:r>
              <a:rPr lang="ru-RU" smtClean="0"/>
              <a:t>Скушал сорок …,</a:t>
            </a:r>
          </a:p>
          <a:p>
            <a:pPr eaLnBrk="1" hangingPunct="1"/>
            <a:r>
              <a:rPr lang="ru-RU" smtClean="0"/>
              <a:t>И корову, и быка,</a:t>
            </a:r>
          </a:p>
          <a:p>
            <a:pPr eaLnBrk="1" hangingPunct="1"/>
            <a:r>
              <a:rPr lang="ru-RU" smtClean="0"/>
              <a:t>И кривого …,</a:t>
            </a:r>
          </a:p>
          <a:p>
            <a:pPr eaLnBrk="1" hangingPunct="1"/>
            <a:r>
              <a:rPr lang="ru-RU" smtClean="0"/>
              <a:t>И телегу, и дугу,</a:t>
            </a:r>
          </a:p>
          <a:p>
            <a:pPr eaLnBrk="1" hangingPunct="1"/>
            <a:r>
              <a:rPr lang="ru-RU" smtClean="0"/>
              <a:t>И метлу, и …,</a:t>
            </a:r>
          </a:p>
          <a:p>
            <a:pPr eaLnBrk="1" hangingPunct="1"/>
            <a:r>
              <a:rPr lang="ru-RU" smtClean="0"/>
              <a:t>Скушал церковь, скушал дом,</a:t>
            </a:r>
          </a:p>
          <a:p>
            <a:pPr eaLnBrk="1" hangingPunct="1"/>
            <a:r>
              <a:rPr lang="ru-RU" smtClean="0"/>
              <a:t>И кузницу с …,</a:t>
            </a:r>
          </a:p>
          <a:p>
            <a:pPr eaLnBrk="1" hangingPunct="1"/>
            <a:r>
              <a:rPr lang="ru-RU" smtClean="0"/>
              <a:t>А потом и говорит:</a:t>
            </a:r>
          </a:p>
          <a:p>
            <a:pPr eaLnBrk="1" hangingPunct="1"/>
            <a:r>
              <a:rPr lang="ru-RU" smtClean="0"/>
              <a:t>«У меня …!»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80728"/>
            <a:ext cx="25074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Барабек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/>
          <a:lstStyle/>
          <a:p>
            <a:pPr eaLnBrk="1" hangingPunct="1"/>
            <a:r>
              <a:rPr lang="ru-RU" sz="4400" smtClean="0"/>
              <a:t>К. И. ЧУКОВСКИЙ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smtClean="0"/>
              <a:t>ВИКТОРИНА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ЁЖИК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2001838"/>
            <a:ext cx="3021013" cy="3009900"/>
          </a:xfrm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47763" y="3624263"/>
            <a:ext cx="3049587" cy="2100262"/>
          </a:xfrm>
        </p:spPr>
        <p:txBody>
          <a:bodyPr/>
          <a:lstStyle/>
          <a:p>
            <a:pPr eaLnBrk="1" hangingPunct="1"/>
            <a:r>
              <a:rPr lang="ru-RU" sz="1800" smtClean="0"/>
              <a:t>Вот иголки и булавки</a:t>
            </a:r>
          </a:p>
          <a:p>
            <a:pPr eaLnBrk="1" hangingPunct="1"/>
            <a:r>
              <a:rPr lang="ru-RU" sz="1800" smtClean="0"/>
              <a:t> Выползают из-под лавки.</a:t>
            </a:r>
          </a:p>
          <a:p>
            <a:pPr eaLnBrk="1" hangingPunct="1"/>
            <a:r>
              <a:rPr lang="ru-RU" sz="1800" smtClean="0"/>
              <a:t> На меня они глядят,</a:t>
            </a:r>
          </a:p>
          <a:p>
            <a:pPr eaLnBrk="1" hangingPunct="1"/>
            <a:r>
              <a:rPr lang="ru-RU" sz="1800" smtClean="0"/>
              <a:t> Молока они хотят.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540000">
            <a:off x="837622" y="2027690"/>
            <a:ext cx="3789452" cy="1183371"/>
          </a:xfrm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Цыплёнок и яйцо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4788" y="2384425"/>
            <a:ext cx="2159000" cy="2159000"/>
          </a:xfrm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47763" y="3624263"/>
            <a:ext cx="3049587" cy="2100262"/>
          </a:xfrm>
        </p:spPr>
        <p:txBody>
          <a:bodyPr/>
          <a:lstStyle/>
          <a:p>
            <a:pPr eaLnBrk="1" hangingPunct="1"/>
            <a:r>
              <a:rPr lang="ru-RU" smtClean="0"/>
              <a:t>Был белый дом,</a:t>
            </a:r>
          </a:p>
          <a:p>
            <a:pPr eaLnBrk="1" hangingPunct="1"/>
            <a:r>
              <a:rPr lang="ru-RU" smtClean="0"/>
              <a:t> Чудесный дом,</a:t>
            </a:r>
          </a:p>
          <a:p>
            <a:pPr eaLnBrk="1" hangingPunct="1"/>
            <a:r>
              <a:rPr lang="ru-RU" smtClean="0"/>
              <a:t> И что-то застучало в нём.</a:t>
            </a:r>
          </a:p>
          <a:p>
            <a:pPr eaLnBrk="1" hangingPunct="1"/>
            <a:r>
              <a:rPr lang="ru-RU" smtClean="0"/>
              <a:t> И он разбился, и оттуда</a:t>
            </a:r>
          </a:p>
          <a:p>
            <a:pPr eaLnBrk="1" hangingPunct="1"/>
            <a:r>
              <a:rPr lang="ru-RU" smtClean="0"/>
              <a:t> Живое выбежало чудо,</a:t>
            </a:r>
          </a:p>
          <a:p>
            <a:pPr eaLnBrk="1" hangingPunct="1"/>
            <a:r>
              <a:rPr lang="ru-RU" smtClean="0"/>
              <a:t> Такое тёплое, такое</a:t>
            </a:r>
          </a:p>
          <a:p>
            <a:pPr eaLnBrk="1" hangingPunct="1"/>
            <a:r>
              <a:rPr lang="ru-RU" smtClean="0"/>
              <a:t> Пушистое и золотое.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СОСУЛЬКА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1530350"/>
            <a:ext cx="3021013" cy="3867150"/>
          </a:xfrm>
        </p:spPr>
      </p:pic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47763" y="3624263"/>
            <a:ext cx="3049587" cy="2100262"/>
          </a:xfrm>
        </p:spPr>
        <p:txBody>
          <a:bodyPr/>
          <a:lstStyle/>
          <a:p>
            <a:pPr eaLnBrk="1" hangingPunct="1"/>
            <a:r>
              <a:rPr lang="ru-RU" sz="1800" smtClean="0"/>
              <a:t>Растет она вниз головою,</a:t>
            </a:r>
          </a:p>
          <a:p>
            <a:pPr eaLnBrk="1" hangingPunct="1"/>
            <a:r>
              <a:rPr lang="ru-RU" sz="1800" smtClean="0"/>
              <a:t> Не летом растет, а зимою.</a:t>
            </a:r>
          </a:p>
          <a:p>
            <a:pPr eaLnBrk="1" hangingPunct="1"/>
            <a:r>
              <a:rPr lang="ru-RU" sz="1800" smtClean="0"/>
              <a:t> Но солнце ее припечет -</a:t>
            </a:r>
          </a:p>
          <a:p>
            <a:pPr eaLnBrk="1" hangingPunct="1"/>
            <a:r>
              <a:rPr lang="ru-RU" sz="1800" smtClean="0"/>
              <a:t> Заплачет она и умрет.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КОНЬКИ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1954213"/>
            <a:ext cx="3021013" cy="3021012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952500" y="3622675"/>
            <a:ext cx="3600450" cy="2151063"/>
          </a:xfrm>
        </p:spPr>
        <p:txBody>
          <a:bodyPr/>
          <a:lstStyle/>
          <a:p>
            <a:pPr eaLnBrk="1" hangingPunct="1"/>
            <a:r>
              <a:rPr lang="ru-RU" sz="2000" smtClean="0"/>
              <a:t>Два коня у меня, два коня.</a:t>
            </a:r>
          </a:p>
          <a:p>
            <a:pPr eaLnBrk="1" hangingPunct="1"/>
            <a:r>
              <a:rPr lang="ru-RU" sz="2000" smtClean="0"/>
              <a:t> По воде они возят меня.</a:t>
            </a:r>
          </a:p>
          <a:p>
            <a:pPr eaLnBrk="1" hangingPunct="1"/>
            <a:r>
              <a:rPr lang="ru-RU" sz="2000" smtClean="0"/>
              <a:t> А вода тверда,</a:t>
            </a:r>
          </a:p>
          <a:p>
            <a:pPr eaLnBrk="1" hangingPunct="1"/>
            <a:r>
              <a:rPr lang="ru-RU" sz="2000" smtClean="0"/>
              <a:t> Словно каменная!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КРАПИВА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1428750"/>
            <a:ext cx="3021013" cy="4070350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900113" y="3624263"/>
            <a:ext cx="3527425" cy="2100262"/>
          </a:xfrm>
        </p:spPr>
        <p:txBody>
          <a:bodyPr/>
          <a:lstStyle/>
          <a:p>
            <a:pPr eaLnBrk="1" hangingPunct="1"/>
            <a:r>
              <a:rPr lang="ru-RU" sz="2400" smtClean="0"/>
              <a:t>Ax, не трогайте меня:</a:t>
            </a:r>
          </a:p>
          <a:p>
            <a:pPr eaLnBrk="1" hangingPunct="1"/>
            <a:r>
              <a:rPr lang="ru-RU" sz="2400" smtClean="0"/>
              <a:t> Обожгу и без огня!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540000">
            <a:off x="1056490" y="863342"/>
            <a:ext cx="3064827" cy="1503037"/>
          </a:xfrm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БОТИНКИ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828675" y="2495550"/>
            <a:ext cx="3600450" cy="3454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Всюду, всюду мы вдвоём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Неразлучные идём.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Мы гуляем по лугам,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По зелёным берегам,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Вниз по лестнице сбегаем,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Вдоль по улице шагаем.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Но чуть вечер на порог,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Остаёмся мы без ног,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А безногим — вот беда! 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Ни туда и ни сюда!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Что ж? Полезем под кровать,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Будем там тихонько спать,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А когда вернутся ноги,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Вновь поскачем по дороге.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4575" y="2057400"/>
            <a:ext cx="3021013" cy="28130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283</TotalTime>
  <Words>711</Words>
  <Application>Microsoft Office PowerPoint</Application>
  <PresentationFormat>Экран (4:3)</PresentationFormat>
  <Paragraphs>182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Franklin Gothic Book</vt:lpstr>
      <vt:lpstr>Arial</vt:lpstr>
      <vt:lpstr>Constantia</vt:lpstr>
      <vt:lpstr>Brush Script MT</vt:lpstr>
      <vt:lpstr>Calibri</vt:lpstr>
      <vt:lpstr>Rage Italic</vt:lpstr>
      <vt:lpstr>Кнопка</vt:lpstr>
      <vt:lpstr>К. И. ЧУКОВСКИЙ</vt:lpstr>
      <vt:lpstr>Презентация PowerPoint</vt:lpstr>
      <vt:lpstr>Загадки</vt:lpstr>
      <vt:lpstr>ЁЖИК</vt:lpstr>
      <vt:lpstr>Цыплёнок и яйцо</vt:lpstr>
      <vt:lpstr>СОСУЛЬКА</vt:lpstr>
      <vt:lpstr>КОНЬКИ</vt:lpstr>
      <vt:lpstr>КРАПИВА</vt:lpstr>
      <vt:lpstr>БОТИНКИ</vt:lpstr>
      <vt:lpstr>СКАЗКИ</vt:lpstr>
      <vt:lpstr>Откуда эти строки?</vt:lpstr>
      <vt:lpstr>Презентация PowerPoint</vt:lpstr>
      <vt:lpstr>Откуда эти строки?</vt:lpstr>
      <vt:lpstr>Презентация PowerPoint</vt:lpstr>
      <vt:lpstr>Откуда эти строки?</vt:lpstr>
      <vt:lpstr>Презентация PowerPoint</vt:lpstr>
      <vt:lpstr>Откуда эти строки?</vt:lpstr>
      <vt:lpstr>Презентация PowerPoint</vt:lpstr>
      <vt:lpstr>Откуда эти строки?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К. И. ЧУКОВСКИЙ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 И. ЧУКОВСКИЙ</dc:title>
  <dc:creator>Иннокентий</dc:creator>
  <cp:lastModifiedBy>Иннокентий</cp:lastModifiedBy>
  <cp:revision>20</cp:revision>
  <dcterms:created xsi:type="dcterms:W3CDTF">2012-03-29T15:19:21Z</dcterms:created>
  <dcterms:modified xsi:type="dcterms:W3CDTF">2012-04-01T13:09:28Z</dcterms:modified>
</cp:coreProperties>
</file>