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4" r:id="rId38"/>
    <p:sldId id="296" r:id="rId39"/>
    <p:sldId id="297" r:id="rId40"/>
    <p:sldId id="298" r:id="rId41"/>
    <p:sldId id="305" r:id="rId42"/>
    <p:sldId id="306" r:id="rId43"/>
    <p:sldId id="307" r:id="rId44"/>
    <p:sldId id="308" r:id="rId45"/>
    <p:sldId id="309" r:id="rId46"/>
    <p:sldId id="310" r:id="rId47"/>
    <p:sldId id="311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B87E-6E9A-4883-8FF3-AE460FC65EA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67BA-A8C6-4D50-AC14-F6C88BD76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F2F6-91F9-42ED-8C0F-C30C58F8DDCE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7DA2-A792-4361-A9B8-6484C4967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A8D25-1025-4832-ACF8-79B7A89916D6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DAF3-8321-4A27-8999-15D41D60F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87D99-75E5-45C6-BB59-A399FF6189E5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40F50-243E-434B-AB6A-FE5758E3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FF6A-F0C4-4EE2-B2B8-AF090EEF6CFE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805E-4F77-4243-AD02-A148331BD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21E9-069E-4DAD-8B16-26042A868A68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9759-4BA1-48A4-995E-F8ECF4DF1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AE10-AD9C-4CC5-96A4-8AEDA30B5ED2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1720-9E2D-4208-ABAD-82A7F4FE2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2A952-4121-4C9C-88AD-29136B7ABB5C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939F2-B73F-44B3-9944-B0FCD5F74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BC5F2-C474-46C4-BD00-1058A176A39C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FAC0-4EEA-43D6-97FC-E5DC5A99B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72E0C-7D09-4CFA-B9C7-C8269CA512C0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A842-D57B-4F5C-A268-FAD1B56AD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2559F-D8AE-49A9-AC85-D6A2A8B45F67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8BEF6-A61A-40FF-A694-F90B6DD96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D943C7-47E9-4387-BDE5-D4D5A468FAB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8A7B4B-169C-410E-96CC-300BEEEB5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Перелетные и зимующие птицы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Воспитатель1-ой квалификации Соколова Татьяна Викторовна  МБДУ №12  «Детский сад г.Калининска Саратовской области»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 какое время года у клестов появляются птенцы?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1506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06613" y="1373188"/>
            <a:ext cx="5286375" cy="4000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2530" name="Содержимое 3" descr="images (16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1500188"/>
            <a:ext cx="5214937" cy="35718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355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714500"/>
            <a:ext cx="4500563" cy="32861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28625" y="2428875"/>
            <a:ext cx="8229600" cy="1143000"/>
          </a:xfrm>
        </p:spPr>
        <p:txBody>
          <a:bodyPr/>
          <a:lstStyle/>
          <a:p>
            <a:r>
              <a:rPr lang="ru-RU" b="1" smtClean="0"/>
              <a:t>Какая птица самая любопытная?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5602" name="Содержимое 3" descr="bird2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25" y="2000250"/>
            <a:ext cx="3810000" cy="28860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6626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643063"/>
            <a:ext cx="4357688" cy="321468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7650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28875" y="1428750"/>
            <a:ext cx="4643438" cy="35004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500063" y="2500313"/>
            <a:ext cx="8229600" cy="1143000"/>
          </a:xfrm>
        </p:spPr>
        <p:txBody>
          <a:bodyPr/>
          <a:lstStyle/>
          <a:p>
            <a:r>
              <a:rPr lang="ru-RU" b="1" smtClean="0"/>
              <a:t>Какая птица лечит деревья?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9698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3188" y="1643063"/>
            <a:ext cx="4214812" cy="35718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142984"/>
            <a:ext cx="5857916" cy="47629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0722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428750"/>
            <a:ext cx="4500563" cy="33147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1746" name="Содержимое 3" descr="dyt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357313"/>
            <a:ext cx="4389437" cy="41608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500063" y="2571750"/>
            <a:ext cx="8229600" cy="1143000"/>
          </a:xfrm>
        </p:spPr>
        <p:txBody>
          <a:bodyPr/>
          <a:lstStyle/>
          <a:p>
            <a:r>
              <a:rPr lang="ru-RU" smtClean="0"/>
              <a:t>Чем питается клест зимой?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3794" name="Содержимое 3" descr="kartinka.jpeg2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143000"/>
            <a:ext cx="6007100" cy="452596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4818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1357313"/>
            <a:ext cx="5000625" cy="39290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5003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Какая птица одета в желтую блузку с черным галстуком?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6866" name="Содержимое 3" descr="dyt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500188"/>
            <a:ext cx="4389437" cy="41608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7890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571625"/>
            <a:ext cx="5429250" cy="35004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8914" name="Содержимое 3" descr="bird2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1357313"/>
            <a:ext cx="5286375" cy="37433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500063" y="2714625"/>
            <a:ext cx="8229600" cy="1143000"/>
          </a:xfrm>
        </p:spPr>
        <p:txBody>
          <a:bodyPr/>
          <a:lstStyle/>
          <a:p>
            <a:r>
              <a:rPr lang="ru-RU" b="1" smtClean="0"/>
              <a:t>Кто улетает осенью на юг?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214422"/>
            <a:ext cx="5667022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0962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1214438"/>
            <a:ext cx="5262562" cy="40005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1986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285875"/>
            <a:ext cx="6000750" cy="43576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3010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571625"/>
            <a:ext cx="4357688" cy="32242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/>
          <a:lstStyle/>
          <a:p>
            <a:r>
              <a:rPr lang="ru-RU" b="1" smtClean="0"/>
              <a:t>Кто питается насекомыми?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5058" name="Содержимое 4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404" y="1214438"/>
            <a:ext cx="5186880" cy="39290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6082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1214438"/>
            <a:ext cx="5286375" cy="39592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7106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357313"/>
            <a:ext cx="5167313" cy="37147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Чем любит питаться зимой синицы?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3250" name="Содержимое 3" descr="salo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2663" y="1500188"/>
            <a:ext cx="4638675" cy="3606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4274" name="Содержимое 3" descr="kartinka.jpeg2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214438"/>
            <a:ext cx="6008688" cy="45259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200370"/>
            <a:ext cx="6072230" cy="45541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5298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500188"/>
            <a:ext cx="4762500" cy="35718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ru-RU" b="1" dirty="0" smtClean="0"/>
              <a:t>Какая птица подбрасывает яйца в чужие гнезда?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68" y="4643446"/>
            <a:ext cx="1543032" cy="148271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1" y="1357298"/>
            <a:ext cx="4286281" cy="3439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071546"/>
            <a:ext cx="5643602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1-011-V-lesu-odna-smeshnaja-ptitsa-ves-den-poet-Ku-k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714356"/>
            <a:ext cx="4714908" cy="4796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214422"/>
            <a:ext cx="4857784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4471" y="1000108"/>
            <a:ext cx="4646421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142984"/>
            <a:ext cx="5667022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Растительноядные или зерноядные отличаются коротким, широким клювом, вздутым у основания,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клювом они легко выбирают семена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714488"/>
            <a:ext cx="4572032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1462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У какой птицы клюв в виде креста?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410" name="Содержимое 3" descr="dyt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357313"/>
            <a:ext cx="5500688" cy="40973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843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14563" y="1214438"/>
            <a:ext cx="4786312" cy="40719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9458" name="Содержимое 3" descr="dyt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285875"/>
            <a:ext cx="4572000" cy="41608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104</Words>
  <Application>Microsoft Office PowerPoint</Application>
  <PresentationFormat>Экран (4:3)</PresentationFormat>
  <Paragraphs>15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Перелетные и зимующие птицы</vt:lpstr>
      <vt:lpstr>Слайд 2</vt:lpstr>
      <vt:lpstr>Слайд 3</vt:lpstr>
      <vt:lpstr>Слайд 4</vt:lpstr>
      <vt:lpstr>Растительноядные или зерноядные отличаются коротким, широким клювом, вздутым у основания, таким клювом они легко выбирают семена</vt:lpstr>
      <vt:lpstr>У какой птицы клюв в виде креста?</vt:lpstr>
      <vt:lpstr>Слайд 7</vt:lpstr>
      <vt:lpstr>Слайд 8</vt:lpstr>
      <vt:lpstr>Слайд 9</vt:lpstr>
      <vt:lpstr>В какое время года у клестов появляются птенцы?</vt:lpstr>
      <vt:lpstr>Слайд 11</vt:lpstr>
      <vt:lpstr>Слайд 12</vt:lpstr>
      <vt:lpstr>Слайд 13</vt:lpstr>
      <vt:lpstr>Какая птица самая любопытная?</vt:lpstr>
      <vt:lpstr>Слайд 15</vt:lpstr>
      <vt:lpstr>Слайд 16</vt:lpstr>
      <vt:lpstr>Слайд 17</vt:lpstr>
      <vt:lpstr>Какая птица лечит деревья?</vt:lpstr>
      <vt:lpstr>Слайд 19</vt:lpstr>
      <vt:lpstr>Слайд 20</vt:lpstr>
      <vt:lpstr>Слайд 21</vt:lpstr>
      <vt:lpstr>Чем питается клест зимой?</vt:lpstr>
      <vt:lpstr>Слайд 23</vt:lpstr>
      <vt:lpstr>Слайд 24</vt:lpstr>
      <vt:lpstr>Какая птица одета в желтую блузку с черным галстуком?</vt:lpstr>
      <vt:lpstr>Слайд 26</vt:lpstr>
      <vt:lpstr>Слайд 27</vt:lpstr>
      <vt:lpstr>Слайд 28</vt:lpstr>
      <vt:lpstr>Кто улетает осенью на юг?</vt:lpstr>
      <vt:lpstr>Слайд 30</vt:lpstr>
      <vt:lpstr>Слайд 31</vt:lpstr>
      <vt:lpstr>Слайд 32</vt:lpstr>
      <vt:lpstr>Кто питается насекомыми?</vt:lpstr>
      <vt:lpstr>Слайд 34</vt:lpstr>
      <vt:lpstr>Слайд 35</vt:lpstr>
      <vt:lpstr>Слайд 36</vt:lpstr>
      <vt:lpstr>Чем любит питаться зимой синицы?</vt:lpstr>
      <vt:lpstr>Слайд 38</vt:lpstr>
      <vt:lpstr>Слайд 39</vt:lpstr>
      <vt:lpstr>Слайд 40</vt:lpstr>
      <vt:lpstr>Какая птица подбрасывает яйца в чужие гнезда?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2013-10-28T14:05:36Z</dcterms:created>
  <dcterms:modified xsi:type="dcterms:W3CDTF">2013-11-25T15:14:10Z</dcterms:modified>
</cp:coreProperties>
</file>