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F3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3" autoAdjust="0"/>
    <p:restoredTop sz="94681" autoAdjust="0"/>
  </p:normalViewPr>
  <p:slideViewPr>
    <p:cSldViewPr>
      <p:cViewPr varScale="1">
        <p:scale>
          <a:sx n="66" d="100"/>
          <a:sy n="66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3DA3B-CB40-46B9-90F6-AD1907B32D53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5693-3697-431E-B708-55CC7D59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A5693-3697-431E-B708-55CC7D5914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BF6095-8D5B-42B8-B3A4-36ADC238CB8A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E9D05D-47BC-4FF6-970B-E6C60B1486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57298"/>
            <a:ext cx="8572560" cy="286232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Роль семьи </a:t>
            </a: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речевом развитии</a:t>
            </a:r>
          </a:p>
          <a:p>
            <a:pPr algn="ctr"/>
            <a:r>
              <a:rPr lang="ru-RU" sz="60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детей 4-5 лет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143116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 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0017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Эмоциональное общение родителей с ребёнком с младенческого возраста. </a:t>
            </a:r>
          </a:p>
          <a:p>
            <a:pPr>
              <a:buFont typeface="Wingdings" pitchFamily="2" charset="2"/>
              <a:buChar char="Ø"/>
            </a:pP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J:\Фото работа\День Матери 1 младшая 1 27.11.09\DSC02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7384">
            <a:off x="5373798" y="3209222"/>
            <a:ext cx="2783101" cy="2910791"/>
          </a:xfrm>
          <a:prstGeom prst="roundRect">
            <a:avLst/>
          </a:prstGeom>
          <a:noFill/>
        </p:spPr>
      </p:pic>
      <p:pic>
        <p:nvPicPr>
          <p:cNvPr id="1028" name="Picture 4" descr="J:\Фото работа\День матери ср.гр\IMGP62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03182">
            <a:off x="1202616" y="3121028"/>
            <a:ext cx="3000396" cy="307183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ребёнка со сверстниками.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J:\Фото работа\Новая папка\DSCN2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571744"/>
            <a:ext cx="4876800" cy="36576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Строение артикуляционного аппарата.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Фото работа\Новая папка\DSCN279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714480" y="2357430"/>
            <a:ext cx="6215106" cy="4000528"/>
          </a:xfrm>
          <a:prstGeom prst="clou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57 0.40555 L -6.66667E-6 -7.77778E-6 " pathEditMode="relative" ptsTypes="AA">
                                      <p:cBhvr>
                                        <p:cTn id="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рук.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Фото работа\101NIKON\DSCN2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25560">
            <a:off x="4825942" y="3127645"/>
            <a:ext cx="3854692" cy="3157534"/>
          </a:xfrm>
          <a:prstGeom prst="roundRect">
            <a:avLst/>
          </a:prstGeom>
          <a:noFill/>
        </p:spPr>
      </p:pic>
      <p:pic>
        <p:nvPicPr>
          <p:cNvPr id="1027" name="Picture 3" descr="J:\Фото работа\101NIKON\DSCN2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54402">
            <a:off x="347574" y="3408221"/>
            <a:ext cx="4000528" cy="285752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928802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детям художественной литературы.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Фото работа\Новая папка\DSCN2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2"/>
            <a:ext cx="4857784" cy="3657600"/>
          </a:xfrm>
          <a:prstGeom prst="clou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6 0.40232 C 0.47778 0.38704 0.47431 0.3713 0.46823 0.35788 C 0.46441 0.34954 0.4599 0.34237 0.4566 0.33334 C 0.45573 0.33126 0.45538 0.32894 0.45486 0.32663 C 0.45434 0.32431 0.45399 0.322 0.4533 0.31992 C 0.45087 0.3132 0.44757 0.30672 0.44496 0.30001 C 0.44028 0.28774 0.43733 0.27385 0.4316 0.26228 C 0.42882 0.247 0.42552 0.22802 0.41319 0.22223 C 0.40642 0.20834 0.41406 0.22084 0.40486 0.21343 C 0.3934 0.20417 0.41059 0.21251 0.39653 0.20672 C 0.39062 0.2014 0.38576 0.19376 0.37986 0.1889 C 0.37847 0.18774 0.37656 0.18774 0.375 0.18658 C 0.36806 0.18149 0.36146 0.17478 0.35486 0.16899 C 0.35347 0.16783 0.35295 0.16552 0.35156 0.16436 C 0.34861 0.16204 0.34479 0.16204 0.34167 0.15996 C 0.33993 0.1588 0.33854 0.15672 0.33663 0.15556 C 0.33021 0.15186 0.32326 0.14978 0.31667 0.14677 C 0.31337 0.14515 0.3066 0.14214 0.3066 0.14214 C 0.29288 0.1426 0.2474 0.14191 0.22326 0.14677 C 0.21111 0.14931 0.20139 0.16367 0.18993 0.16899 C 0.17361 0.19005 0.19549 0.16274 0.17986 0.1801 C 0.17448 0.18612 0.17344 0.19237 0.16667 0.19561 C 0.15781 0.20672 0.14149 0.20857 0.12986 0.21112 C 0.11094 0.21042 0.09219 0.20996 0.07326 0.2088 C 0.05469 0.20765 0.03802 0.19492 0.01996 0.19121 C 0.01146 0.18542 0.00226 0.18195 -0.00677 0.17779 C -0.02726 0.16829 -0.01007 0.17246 -0.02014 0.16436 C -0.02604 0.1595 -0.03194 0.15464 -0.03837 0.15117 C -0.03993 0.15024 -0.05139 0.14677 -0.05504 0.14445 C -0.05955 0.14167 -0.0684 0.13566 -0.0684 0.13566 C -0.06944 0.13404 -0.07049 0.13242 -0.0717 0.13103 C -0.07326 0.12941 -0.07535 0.12848 -0.07674 0.12663 C -0.08785 0.11181 -0.0717 0.12732 -0.08507 0.11552 C -0.09201 0.10163 -0.10278 0.08913 -0.10677 0.07339 C -0.10538 0.05695 -0.10504 0.03936 -0.09167 0.03334 C -0.08576 0.02524 -0.0783 0.02038 -0.07014 0.01783 C -0.05052 0.0007 -0.02222 5.55556E-6 5.55556E-7 5.55556E-6 " pathEditMode="relative" ptsTypes="ffffffffffffffffffffffffffffffffffffA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14291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ребёнка.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Фото работа\Новая папка\DSCN2830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71472" y="2357430"/>
            <a:ext cx="3357554" cy="2786082"/>
          </a:xfrm>
          <a:prstGeom prst="roundRect">
            <a:avLst/>
          </a:prstGeom>
          <a:noFill/>
        </p:spPr>
      </p:pic>
      <p:pic>
        <p:nvPicPr>
          <p:cNvPr id="2051" name="Picture 3" descr="J:\Фото работа\Новая папка\DSCN2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000496" cy="307181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пение с ребёнком 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Фото работа\День матери ср.гр\IMGP6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143404" cy="4000528"/>
          </a:xfrm>
          <a:prstGeom prst="roundRect">
            <a:avLst/>
          </a:prstGeom>
          <a:noFill/>
        </p:spPr>
      </p:pic>
      <p:pic>
        <p:nvPicPr>
          <p:cNvPr id="3075" name="Picture 3" descr="J:\Фото работа\Новая папка\DSCN2846.JPG"/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 rot="562867">
            <a:off x="5349890" y="3006137"/>
            <a:ext cx="2857520" cy="3643338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Факторы успешного речевого развития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Дыхательные  упражнения.</a:t>
            </a:r>
            <a:endParaRPr lang="ru-RU" sz="32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J:\Фото работа\Новая папка\DSCN2808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643042" y="2714620"/>
            <a:ext cx="5500726" cy="350046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94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речевом развитии детей 4-5 лет</dc:title>
  <dc:creator>Лена</dc:creator>
  <cp:lastModifiedBy>Лена</cp:lastModifiedBy>
  <cp:revision>43</cp:revision>
  <dcterms:created xsi:type="dcterms:W3CDTF">2012-02-25T15:09:54Z</dcterms:created>
  <dcterms:modified xsi:type="dcterms:W3CDTF">2012-04-12T08:41:42Z</dcterms:modified>
</cp:coreProperties>
</file>