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B05D20-7406-4C00-8F14-7A34A46482CB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86DA28-D699-4DCF-838B-E5866EC5B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3/75/915/75915380_large_Aktivnuye_tochki_lic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3/75/915/75915380_large_Aktivnuye_tochki_lica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3/75/915/75915380_large_Aktivnuye_tochki_lica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3/75/915/75915380_large_Aktivnuye_tochki_lica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3571899"/>
          </a:xfrm>
        </p:spPr>
        <p:txBody>
          <a:bodyPr>
            <a:noAutofit/>
          </a:bodyPr>
          <a:lstStyle/>
          <a:p>
            <a:r>
              <a:rPr lang="ru-RU" sz="4800" dirty="0" smtClean="0"/>
              <a:t>ЗДОРОВЬЕСБЕРЕГАЮЩИЕ ТЕХНОЛОГИИ И ПРОФИЛАКТИКА УТОМЛЯЕМОСТИ НА УРОКАХ ТЕХНОЛОГИИ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7572428" cy="1857388"/>
          </a:xfrm>
        </p:spPr>
        <p:txBody>
          <a:bodyPr/>
          <a:lstStyle/>
          <a:p>
            <a:r>
              <a:rPr lang="ru-RU" dirty="0" smtClean="0"/>
              <a:t>Подготовила учитель технологии МБОУ СОШ №2 имени Луначарского </a:t>
            </a:r>
          </a:p>
          <a:p>
            <a:r>
              <a:rPr lang="ru-RU" dirty="0" err="1" smtClean="0"/>
              <a:t>Трякина</a:t>
            </a:r>
            <a:r>
              <a:rPr lang="ru-RU" dirty="0" smtClean="0"/>
              <a:t> Елена Николаевна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0.liveinternet.ru/images/attach/c/3/77/221/77221964_original.jpg"/>
          <p:cNvPicPr>
            <a:picLocks noGrp="1"/>
          </p:cNvPicPr>
          <p:nvPr>
            <p:ph sz="half"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1071594"/>
            <a:ext cx="9144000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214554"/>
            <a:ext cx="9501222" cy="38576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Чтоб головка не болела, 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Ей вращаем вправо-влево. (Вращение головой.)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теперь руками крутим —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для них разминка будет. (Вращение прямых рук вперёд и назад.)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Тянем наши ручки к небу,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стороны разводим. (Потягивания — руки вверх и в стороны.)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Повороты вправо-влево,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Плавно производим. (Повороты туловища влево и вправо.)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Наклоняемся легко,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Достаём руками пол. (Наклоны вперёд.)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Потянули плечи, спинки.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теперь конец разминке. (Дети садятся.) 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ya-pochemuchka.ru/wp-content/uploads/%D0%B8%D0%B3%D1%80%D0%B0-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71934" y="0"/>
            <a:ext cx="4786346" cy="507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 двери висит замок. </a:t>
            </a:r>
            <a:r>
              <a:rPr lang="ru-RU" sz="2400" b="1" i="1" dirty="0" smtClean="0"/>
              <a:t>(Руки сцеплены в замок)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Кто его открыть бы мог? </a:t>
            </a:r>
            <a:r>
              <a:rPr lang="ru-RU" sz="2400" b="1" i="1" dirty="0" smtClean="0"/>
              <a:t>(Пытаются разъединить руки)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Повертели, покрутили,</a:t>
            </a:r>
            <a:br>
              <a:rPr lang="ru-RU" sz="2400" b="1" dirty="0" smtClean="0"/>
            </a:br>
            <a:r>
              <a:rPr lang="ru-RU" sz="2400" b="1" dirty="0" smtClean="0"/>
              <a:t>Постучали и открыли.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v673.com/wp-content/uploads/morning_exercises.jpg"/>
          <p:cNvPicPr>
            <a:picLocks noGrp="1"/>
          </p:cNvPicPr>
          <p:nvPr>
            <p:ph sz="half"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671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2285992"/>
            <a:ext cx="5143504" cy="407196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А теперь, ребята, встать,</a:t>
            </a:r>
            <a:br>
              <a:rPr lang="ru-RU" sz="2600" b="1" dirty="0" smtClean="0"/>
            </a:br>
            <a:r>
              <a:rPr lang="ru-RU" sz="2600" b="1" dirty="0" smtClean="0"/>
              <a:t>Руки медленно поднять,</a:t>
            </a:r>
            <a:br>
              <a:rPr lang="ru-RU" sz="2600" b="1" dirty="0" smtClean="0"/>
            </a:br>
            <a:r>
              <a:rPr lang="ru-RU" sz="2600" b="1" dirty="0" smtClean="0"/>
              <a:t>Пальцы сжать, потом разжать,</a:t>
            </a:r>
            <a:br>
              <a:rPr lang="ru-RU" sz="2600" b="1" dirty="0" smtClean="0"/>
            </a:br>
            <a:r>
              <a:rPr lang="ru-RU" sz="2600" b="1" dirty="0" smtClean="0"/>
              <a:t>Руки вниз и так стоять.</a:t>
            </a:r>
            <a:br>
              <a:rPr lang="ru-RU" sz="2600" b="1" dirty="0" smtClean="0"/>
            </a:br>
            <a:r>
              <a:rPr lang="ru-RU" sz="2600" b="1" dirty="0" smtClean="0"/>
              <a:t>Наклонитесь вправо, влево</a:t>
            </a:r>
            <a:br>
              <a:rPr lang="ru-RU" sz="2600" b="1" dirty="0" smtClean="0"/>
            </a:br>
            <a:r>
              <a:rPr lang="ru-RU" sz="2600" b="1" dirty="0" smtClean="0"/>
              <a:t>И беритесь вновь за дело.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№28\Desktop\IMGP4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225"/>
            <a:ext cx="8496944" cy="59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7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№28\Desktop\IMGP4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225"/>
            <a:ext cx="8424936" cy="62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73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0.liveinternet.ru/images/attach/c/5/85/935/85935210_x_5055d03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530225"/>
            <a:ext cx="7215238" cy="53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        УХО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тивные точки лица (618x442, 35Kb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78595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Б</a:t>
            </a:r>
            <a:r>
              <a:rPr lang="ru-RU" sz="4800" dirty="0" smtClean="0"/>
              <a:t>иологически активные точки </a:t>
            </a:r>
            <a:r>
              <a:rPr lang="ru-RU" sz="4800" dirty="0"/>
              <a:t>лица и головы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273050"/>
            <a:ext cx="4857752" cy="529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</a:rPr>
              <a:t>	 </a:t>
            </a:r>
            <a:r>
              <a:rPr lang="ru-RU" sz="2400" dirty="0">
                <a:solidFill>
                  <a:srgbClr val="FF0000"/>
                </a:solidFill>
              </a:rPr>
              <a:t>Точка 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бессонница, невроз, головная боль, </a:t>
            </a:r>
            <a:r>
              <a:rPr lang="ru-RU" sz="2400" dirty="0" err="1"/>
              <a:t>вегето-сосудистая</a:t>
            </a:r>
            <a:r>
              <a:rPr lang="ru-RU" sz="2400" dirty="0"/>
              <a:t> </a:t>
            </a:r>
            <a:r>
              <a:rPr lang="ru-RU" sz="2400" dirty="0" err="1"/>
              <a:t>дистония</a:t>
            </a:r>
            <a:r>
              <a:rPr lang="ru-RU" sz="2400" dirty="0"/>
              <a:t>, </a:t>
            </a:r>
            <a:r>
              <a:rPr lang="ru-RU" sz="2400" dirty="0" smtClean="0"/>
              <a:t>мигрень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Точка </a:t>
            </a:r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зрение, заложенность носа </a:t>
            </a:r>
            <a:br>
              <a:rPr lang="ru-RU" sz="2400" dirty="0"/>
            </a:br>
            <a:r>
              <a:rPr lang="ru-RU" sz="2400" dirty="0" smtClean="0">
                <a:solidFill>
                  <a:srgbClr val="FF0000"/>
                </a:solidFill>
              </a:rPr>
              <a:t>Точка </a:t>
            </a: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головокружение, боли передней части головы (сосудистые), мочевой пузырь </a:t>
            </a:r>
            <a:br>
              <a:rPr lang="ru-RU" sz="2400" dirty="0"/>
            </a:br>
            <a:r>
              <a:rPr lang="ru-RU" sz="2400" dirty="0" smtClean="0">
                <a:solidFill>
                  <a:srgbClr val="FF0000"/>
                </a:solidFill>
              </a:rPr>
              <a:t>Точка </a:t>
            </a:r>
            <a:r>
              <a:rPr lang="ru-RU" sz="2400" dirty="0">
                <a:solidFill>
                  <a:srgbClr val="FF0000"/>
                </a:solidFill>
              </a:rPr>
              <a:t>4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зрение, сосудистые головные боли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3" descr="Активные точки лица (618x442, 35Kb)">
            <a:hlinkClick r:id="rId2" tgtFrame="&quot;_blank&quot;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4572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273050"/>
            <a:ext cx="4857752" cy="658495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Точка 5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судороги, детские судороги, бессонница, головная боль, головокружение, зрение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Точка 6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мигрень </a:t>
            </a:r>
            <a:br>
              <a:rPr lang="ru-RU" sz="9600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Точка 7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головная боль, головокружение, болезни глаз, эмоциональное расстройство </a:t>
            </a:r>
            <a:br>
              <a:rPr lang="ru-RU" sz="9600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Точка 8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головная боль, головокружение, расстройство речи, желудок, гайморит </a:t>
            </a:r>
            <a:br>
              <a:rPr lang="ru-RU" sz="9600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Точка 9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тик лица 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3" descr="Активные точки лица (618x442, 35Kb)">
            <a:hlinkClick r:id="rId2" tgtFrame="&quot;_blank&quot;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4572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4257676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273050"/>
            <a:ext cx="4857752" cy="6584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Точка 10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зоб, расстройство речи, шейный миозит 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Точка 11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обморок, шок, истерический </a:t>
            </a:r>
            <a:r>
              <a:rPr lang="ru-RU" sz="2400" dirty="0" err="1" smtClean="0"/>
              <a:t>припадок,отек</a:t>
            </a:r>
            <a:r>
              <a:rPr lang="ru-RU" sz="2400" dirty="0" smtClean="0"/>
              <a:t> лица, нервный тик лица 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Точка 12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 же, что и точка 11, плюс активизация функции мозга и внутренних органов 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Точка 13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анти-стресс</a:t>
            </a:r>
            <a:r>
              <a:rPr lang="ru-RU" sz="2400" dirty="0" smtClean="0"/>
              <a:t>, испуг, негативные эмоции </a:t>
            </a:r>
            <a:endParaRPr lang="ru-RU" sz="2400" dirty="0"/>
          </a:p>
        </p:txBody>
      </p:sp>
      <p:pic>
        <p:nvPicPr>
          <p:cNvPr id="5" name="Содержимое 3" descr="Активные точки лица (618x442, 35Kb)">
            <a:hlinkClick r:id="rId2" tgtFrame="&quot;_blank&quot;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457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tihidl.ru/files/foto/original/foto_10021.jpg"/>
          <p:cNvPicPr>
            <a:picLocks noGrp="1"/>
          </p:cNvPicPr>
          <p:nvPr>
            <p:ph sz="half"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2214554"/>
            <a:ext cx="5286380" cy="4071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Солнце вышло из-за тучки,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Мы протянем к солнцу ручки. (Потягивания — руки вверх.)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Руки в стороны потом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Мы пошире разведём. (Потягивания — руки в стороны.) 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Отдохнули ножки, спинки.                                                                                 Мы закончили разминку. 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54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ЗДОРОВЬЕСБЕРЕГАЮЩИЕ ТЕХНОЛОГИИ И ПРОФИЛАКТИКА УТОМЛЯЕМОСТИ НА УРОКАХ ТЕХНОЛОГИИ</vt:lpstr>
      <vt:lpstr>Слайд 2</vt:lpstr>
      <vt:lpstr>Слайд 3</vt:lpstr>
      <vt:lpstr>         УХО</vt:lpstr>
      <vt:lpstr>Биологически активные точки лица и головы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2014-11-09T14:41:49Z</dcterms:created>
  <dcterms:modified xsi:type="dcterms:W3CDTF">2015-04-04T08:05:40Z</dcterms:modified>
</cp:coreProperties>
</file>