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7" r:id="rId2"/>
    <p:sldId id="290" r:id="rId3"/>
    <p:sldId id="291" r:id="rId4"/>
    <p:sldId id="294" r:id="rId5"/>
    <p:sldId id="293" r:id="rId6"/>
    <p:sldId id="300" r:id="rId7"/>
    <p:sldId id="259" r:id="rId8"/>
    <p:sldId id="258" r:id="rId9"/>
    <p:sldId id="301" r:id="rId10"/>
    <p:sldId id="299" r:id="rId11"/>
    <p:sldId id="297" r:id="rId12"/>
    <p:sldId id="298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0066"/>
    <a:srgbClr val="CC3300"/>
    <a:srgbClr val="FF66CC"/>
    <a:srgbClr val="FBA3F5"/>
    <a:srgbClr val="FF6600"/>
    <a:srgbClr val="AB4939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E604-51F0-4717-8229-20A169D62D05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F28C-0BC7-4942-A3C0-161038762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17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FCC682-D121-4D7D-ABE5-F4EA846B5D93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B576CDD-CAFD-48DB-AFC2-A7C91331D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44824"/>
            <a:ext cx="519492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маленькая</a:t>
            </a:r>
            <a:b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Ева</a:t>
            </a:r>
            <a:b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ходит</a:t>
            </a:r>
            <a:b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49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в детский сад.</a:t>
            </a:r>
            <a:endParaRPr lang="ru-RU" sz="49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Lenovo\Desktop\ФОТО\121NIKON\DSCN2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0000" cy="5327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ФЁДОРОВЫ ФОТО\лида     00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62056" y="1806696"/>
            <a:ext cx="611643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518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Она у нас </a:t>
            </a:r>
          </a:p>
          <a:p>
            <a:r>
              <a:rPr lang="ru-RU" sz="6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красавица</a:t>
            </a:r>
            <a:endParaRPr lang="ru-RU" sz="6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ФЁДОРОВЫ ФОТО\лида     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-22640"/>
          <a:stretch>
            <a:fillRect/>
          </a:stretch>
        </p:blipFill>
        <p:spPr bwMode="auto">
          <a:xfrm rot="5400000">
            <a:off x="3455616" y="1305024"/>
            <a:ext cx="5976664" cy="4463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060848"/>
            <a:ext cx="554612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Мамочка </a:t>
            </a:r>
          </a:p>
          <a:p>
            <a:r>
              <a:rPr lang="ru-RU" sz="60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поёт</a:t>
            </a:r>
            <a:endParaRPr lang="ru-RU" sz="6000" b="1" i="1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7494"/>
            <a:ext cx="9155360" cy="1399032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53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Её за это поздравляют</a:t>
            </a:r>
            <a:endParaRPr lang="ru-RU" sz="5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E:\ФЁДОРОВЫ ФОТО\лида     0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31485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67494"/>
            <a:ext cx="9684568" cy="1399032"/>
          </a:xfrm>
        </p:spPr>
        <p:txBody>
          <a:bodyPr/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мы гордимся мамочкой своей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2" name="Picture 2" descr="C:\Users\Lenovo\Desktop\ФОТО\121NIKON\DSCN2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20000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Чтобы согреть мамино сердце, мы тоже дарим ей</a:t>
            </a:r>
            <a:b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сегодня тёплые слова:</a:t>
            </a:r>
            <a:endParaRPr lang="ru-RU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/>
              <a:t>      </a:t>
            </a:r>
            <a:r>
              <a:rPr lang="ru-RU" sz="4000" b="1" i="1" dirty="0" smtClean="0">
                <a:solidFill>
                  <a:srgbClr val="FF66CC"/>
                </a:solidFill>
                <a:latin typeface="Monotype Corsiva" pitchFamily="66" charset="0"/>
              </a:rPr>
              <a:t>Ты многодетная мама – дочерь от Бога! </a:t>
            </a:r>
            <a:br>
              <a:rPr lang="ru-RU" sz="4000" b="1" i="1" dirty="0" smtClean="0">
                <a:solidFill>
                  <a:srgbClr val="FF66CC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FF66CC"/>
                </a:solidFill>
                <a:latin typeface="Monotype Corsiva" pitchFamily="66" charset="0"/>
              </a:rPr>
              <a:t>Ты красавица мира и радость небес! </a:t>
            </a:r>
            <a:br>
              <a:rPr lang="ru-RU" sz="4000" b="1" i="1" dirty="0" smtClean="0">
                <a:solidFill>
                  <a:srgbClr val="FF66CC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FF66CC"/>
                </a:solidFill>
                <a:latin typeface="Monotype Corsiva" pitchFamily="66" charset="0"/>
              </a:rPr>
              <a:t>Улыбаешься мило и смотришь ты строго, </a:t>
            </a:r>
            <a:br>
              <a:rPr lang="ru-RU" sz="4000" b="1" i="1" dirty="0" smtClean="0">
                <a:solidFill>
                  <a:srgbClr val="FF66CC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FF66CC"/>
                </a:solidFill>
                <a:latin typeface="Monotype Corsiva" pitchFamily="66" charset="0"/>
              </a:rPr>
              <a:t>Сберегая спокойствие наших сердец. </a:t>
            </a:r>
            <a: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66CC"/>
                </a:solidFill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27687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BA3F5"/>
                </a:solidFill>
                <a:latin typeface="Monotype Corsiva" pitchFamily="66" charset="0"/>
              </a:rPr>
              <a:t>           Дорогая мамочка!</a:t>
            </a:r>
          </a:p>
          <a:p>
            <a:endParaRPr lang="ru-RU" sz="5400" dirty="0" smtClean="0">
              <a:latin typeface="Monotype Corsiva" pitchFamily="66" charset="0"/>
            </a:endParaRPr>
          </a:p>
          <a:p>
            <a:endParaRPr lang="ru-RU" sz="5400" dirty="0" smtClean="0">
              <a:latin typeface="Monotype Corsiva" pitchFamily="66" charset="0"/>
            </a:endParaRPr>
          </a:p>
          <a:p>
            <a:endParaRPr lang="ru-RU" sz="5400" dirty="0" smtClean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6165304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 Narrow" pitchFamily="34" charset="0"/>
              </a:rPr>
              <a:t>          </a:t>
            </a:r>
            <a:r>
              <a:rPr lang="ru-RU" sz="2800" i="1" dirty="0" smtClean="0">
                <a:solidFill>
                  <a:srgbClr val="CC3300"/>
                </a:solidFill>
                <a:latin typeface="Arial Narrow" pitchFamily="34" charset="0"/>
              </a:rPr>
              <a:t>Твой сын Костя</a:t>
            </a:r>
            <a:endParaRPr lang="ru-RU" sz="2800" i="1" dirty="0">
              <a:solidFill>
                <a:srgbClr val="CC33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Lenovo\Desktop\ФОТО\121NIKON\DSCN25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1461176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2" descr="119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78000"/>
            <a:ext cx="862446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>       Дорогая мамочка</a:t>
            </a:r>
            <a:endParaRPr lang="ru-RU" sz="72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68960"/>
            <a:ext cx="9144000" cy="3789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i="1" dirty="0" smtClean="0">
                <a:latin typeface="Monotype Corsiva" pitchFamily="66" charset="0"/>
              </a:rPr>
              <a:t>Нелегко тебе порой, а порою даже трудно;</a:t>
            </a:r>
          </a:p>
          <a:p>
            <a:pPr>
              <a:buNone/>
            </a:pPr>
            <a:r>
              <a:rPr lang="ru-RU" sz="4000" b="1" i="1" dirty="0" smtClean="0">
                <a:latin typeface="Monotype Corsiva" pitchFamily="66" charset="0"/>
              </a:rPr>
              <a:t>Все дела да заботы, и надо терпеть. </a:t>
            </a:r>
          </a:p>
          <a:p>
            <a:pPr>
              <a:buNone/>
            </a:pPr>
            <a:r>
              <a:rPr lang="ru-RU" sz="4000" b="1" i="1" dirty="0" smtClean="0">
                <a:latin typeface="Monotype Corsiva" pitchFamily="66" charset="0"/>
              </a:rPr>
              <a:t>И ты терпишь молча и правишь ты мудро,</a:t>
            </a:r>
          </a:p>
          <a:p>
            <a:pPr>
              <a:buNone/>
            </a:pPr>
            <a:r>
              <a:rPr lang="ru-RU" sz="4000" b="1" i="1" dirty="0" smtClean="0">
                <a:latin typeface="Monotype Corsiva" pitchFamily="66" charset="0"/>
              </a:rPr>
              <a:t>Тебе  ведь многое надобно в жизни успеть. 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  <a:p>
            <a:endParaRPr lang="ru-RU" dirty="0"/>
          </a:p>
        </p:txBody>
      </p:sp>
      <p:pic>
        <p:nvPicPr>
          <p:cNvPr id="2050" name="Picture 2" descr="C:\Users\Lenovo\Desktop\ФОТО\121NIKON\DSCN25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136815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1600" y="5877272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Твоя дочь Надя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Picture 4" descr="c02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229200"/>
            <a:ext cx="1074906" cy="1440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FF0066"/>
                </a:solidFill>
                <a:latin typeface="Monotype Corsiva" pitchFamily="66" charset="0"/>
              </a:rPr>
              <a:t>Дорогая мамочка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0888"/>
            <a:ext cx="8964488" cy="4033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 smtClean="0">
                <a:latin typeface="Monotype Corsiva" pitchFamily="66" charset="0"/>
              </a:rPr>
              <a:t>    Постоянно средь звона родных голосочков 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Ты несешь свой подвиг любви и добра, 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Расцветая душой среди хрупких цветочков, </a:t>
            </a:r>
            <a:br>
              <a:rPr lang="ru-RU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Отдаёшь  нам огромный  кладезь тепла.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074" name="Picture 2" descr="C:\Users\Lenovo\Desktop\ФОТО\121NIKON\DSCN25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72819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805264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 Твой сын Гоша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Picture 38" descr="c0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919663"/>
            <a:ext cx="1370012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66"/>
                </a:solidFill>
                <a:latin typeface="Monotype Corsiva" pitchFamily="66" charset="0"/>
              </a:rPr>
              <a:t>Дорогая мамочка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1779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             Не плачь, моя родная,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Что на мне штанишки – не </a:t>
            </a:r>
            <a:r>
              <a:rPr lang="ru-RU" sz="4800" dirty="0" err="1" smtClean="0">
                <a:latin typeface="Monotype Corsiva" pitchFamily="66" charset="0"/>
              </a:rPr>
              <a:t>новьё</a:t>
            </a:r>
            <a:r>
              <a:rPr lang="ru-RU" sz="4800" dirty="0" smtClean="0">
                <a:latin typeface="Monotype Corsiva" pitchFamily="66" charset="0"/>
              </a:rPr>
              <a:t>…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 Я тебя люблю и понимаю,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Что нехватка денег на житьё…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           </a:t>
            </a:r>
            <a:r>
              <a:rPr lang="ru-RU" sz="2800" dirty="0" smtClean="0">
                <a:solidFill>
                  <a:srgbClr val="FF0000"/>
                </a:solidFill>
                <a:latin typeface="Constantia" pitchFamily="18" charset="0"/>
                <a:cs typeface="Aharoni" pitchFamily="2" charset="-79"/>
              </a:rPr>
              <a:t>Твоя дочь Ева</a:t>
            </a:r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  <a:cs typeface="Aharoni" pitchFamily="2" charset="-79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Constantia" pitchFamily="18" charset="0"/>
                <a:cs typeface="Aharoni" pitchFamily="2" charset="-79"/>
              </a:rPr>
            </a:br>
            <a:endParaRPr lang="ru-RU" sz="4800" dirty="0">
              <a:solidFill>
                <a:srgbClr val="FF0000"/>
              </a:solidFill>
              <a:latin typeface="Constantia" pitchFamily="18" charset="0"/>
              <a:cs typeface="Aharoni" pitchFamily="2" charset="-79"/>
            </a:endParaRPr>
          </a:p>
        </p:txBody>
      </p:sp>
      <p:pic>
        <p:nvPicPr>
          <p:cNvPr id="4098" name="Picture 2" descr="C:\Users\Lenovo\Desktop\ФОТО\121NIKON\DSCN25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29614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9" descr="roza8_1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7" y="4869160"/>
            <a:ext cx="1547813" cy="170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36815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66"/>
                </a:solidFill>
                <a:latin typeface="Monotype Corsiva" pitchFamily="66" charset="0"/>
              </a:rPr>
              <a:t>       Дорогая мамочка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2996952"/>
            <a:ext cx="9468544" cy="34578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>
                <a:latin typeface="Monotype Corsiva" pitchFamily="66" charset="0"/>
              </a:rPr>
              <a:t>   Ты поплачь потом, от счастья только, 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>В день, когда о внуке весть скажу… 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>Если б, мама ,знала ты насколько, 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>Я твоей улыбкой дорожу…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" name="Picture 17" descr="roza8_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09120"/>
            <a:ext cx="1882899" cy="2124075"/>
          </a:xfrm>
          <a:prstGeom prst="rect">
            <a:avLst/>
          </a:prstGeom>
          <a:noFill/>
        </p:spPr>
      </p:pic>
      <p:pic>
        <p:nvPicPr>
          <p:cNvPr id="5122" name="Picture 2" descr="E:\ФЁДОРОВЫ ФОТО\DSC001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187220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ЁДОРОВЫ ФОТО\Семья Фёдоров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3420523" cy="15100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C:\Users\Lenovo\Desktop\ФЁДОРОВЫ ФОТО\лида     000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22552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Lenovo\Desktop\ФОТО\121NIKON\DSCN25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5350" t="19550" r="5901" b="21650"/>
          <a:stretch>
            <a:fillRect/>
          </a:stretch>
        </p:blipFill>
        <p:spPr bwMode="auto">
          <a:xfrm>
            <a:off x="179512" y="404664"/>
            <a:ext cx="321428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8" name="Picture 4" descr="E:\ФЁДОРОВЫ ФОТО\лида     000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252028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9" name="Picture 5" descr="C:\Users\Lenovo\Desktop\ФОТО\121NIKON\DSCN25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5715" r="9257" b="20807"/>
          <a:stretch>
            <a:fillRect/>
          </a:stretch>
        </p:blipFill>
        <p:spPr bwMode="auto">
          <a:xfrm>
            <a:off x="4355976" y="3429000"/>
            <a:ext cx="2771800" cy="168332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0" y="3645024"/>
            <a:ext cx="5142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Мне послана судьбой моя семья.</a:t>
            </a:r>
          </a:p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Она даёт мне теплоту, участье.</a:t>
            </a:r>
          </a:p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 ней братья, сёстры, мама, папа, я!</a:t>
            </a:r>
          </a:p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Моя семья – мой лучик счастья!</a:t>
            </a:r>
          </a:p>
          <a:p>
            <a:endParaRPr lang="ru-RU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Без них я просто не смогла бы жить!</a:t>
            </a:r>
          </a:p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Они со мной – дом радостью сверкает.</a:t>
            </a:r>
          </a:p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 буду жизнь всегда за то любить,</a:t>
            </a:r>
          </a:p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Что мне награда – их любовь большая!</a:t>
            </a:r>
          </a:p>
          <a:p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12" name="Picture 2" descr="C:\Users\Lenovo\Desktop\ФОТО\121NIKON\DSCN251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697760"/>
            <a:ext cx="3024000" cy="19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7494"/>
            <a:ext cx="9937104" cy="13990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 smtClean="0">
                <a:ln/>
                <a:solidFill>
                  <a:srgbClr val="92D050"/>
                </a:solidFill>
                <a:effectLst/>
              </a:rPr>
              <a:t>Нам хорошо с мамой и папой!</a:t>
            </a:r>
            <a:endParaRPr lang="ru-RU" b="1" i="1" dirty="0">
              <a:ln/>
              <a:solidFill>
                <a:srgbClr val="92D050"/>
              </a:solidFill>
              <a:effectLst/>
            </a:endParaRPr>
          </a:p>
        </p:txBody>
      </p:sp>
      <p:pic>
        <p:nvPicPr>
          <p:cNvPr id="6146" name="Picture 2" descr="C:\Users\Lenovo\Desktop\ФОТО\121NIKON\DSCN2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1220"/>
          <a:stretch>
            <a:fillRect/>
          </a:stretch>
        </p:blipFill>
        <p:spPr bwMode="auto">
          <a:xfrm>
            <a:off x="683568" y="1916832"/>
            <a:ext cx="7920754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67494"/>
            <a:ext cx="9684568" cy="13990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Я точно знаю и хочу, чтобы знали все, что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Picture 5" descr="big-family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9512" y="2060848"/>
            <a:ext cx="864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315416"/>
            <a:ext cx="10657184" cy="1584176"/>
          </a:xfrm>
        </p:spPr>
        <p:txBody>
          <a:bodyPr/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папа – мастер на все руки: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1" name="Picture 3" descr="C:\Users\Lenovo\Desktop\ФОТО\121NIKON\DSCN25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251765" cy="5615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7494"/>
            <a:ext cx="9155360" cy="139903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6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может починить!</a:t>
            </a:r>
            <a:endParaRPr lang="ru-RU" sz="60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E:\ФЁДОРОВЫ ФОТО\промыслы Фёдоровы\DSC0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240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7494"/>
            <a:ext cx="9083352" cy="139903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Он может смастерить!</a:t>
            </a:r>
            <a:endParaRPr lang="ru-RU" sz="5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E:\ФЁДОРОВЫ ФОТО\промыслы Фёдоровы\DSC00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8657" r="13382" b="6331"/>
          <a:stretch>
            <a:fillRect/>
          </a:stretch>
        </p:blipFill>
        <p:spPr bwMode="auto">
          <a:xfrm>
            <a:off x="2035140" y="1882775"/>
            <a:ext cx="507372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10081120" cy="126876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 только мамой не может быть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C:\Users\Lenovo\Desktop\ФОТО\121NIKON\DSCN2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000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44824"/>
            <a:ext cx="9011344" cy="36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Папа </a:t>
            </a:r>
            <a:b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может</a:t>
            </a:r>
            <a:b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быть</a:t>
            </a:r>
            <a:b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нами</a:t>
            </a:r>
            <a:b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рядом ,</a:t>
            </a:r>
            <a:br>
              <a:rPr lang="ru-RU" sz="7200" b="1" i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7200" b="1" i="1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Lenovo\Desktop\ФОТО\121NIKON\DSCN2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456384" cy="6669360"/>
          </a:xfrm>
          <a:prstGeom prst="rect">
            <a:avLst/>
          </a:prstGeom>
          <a:ln w="190500" cap="sq">
            <a:solidFill>
              <a:srgbClr val="00FF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7494"/>
            <a:ext cx="7920880" cy="5681786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 мама</a:t>
            </a:r>
            <a:b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всегда </a:t>
            </a:r>
            <a:b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чуточку </a:t>
            </a:r>
            <a:b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7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ближе!</a:t>
            </a:r>
            <a:endParaRPr lang="ru-RU" sz="6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Lenovo\Desktop\ФОТО\121NIKON\DSCN2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476" t="13345" r="50000"/>
          <a:stretch>
            <a:fillRect/>
          </a:stretch>
        </p:blipFill>
        <p:spPr bwMode="auto">
          <a:xfrm>
            <a:off x="323528" y="188640"/>
            <a:ext cx="4239914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Lenovo\Desktop\ФОТО\121NIKON\DSCN2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661638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91880" y="1052736"/>
            <a:ext cx="57410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Наша мамочка</a:t>
            </a:r>
          </a:p>
          <a:p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работает</a:t>
            </a:r>
          </a:p>
          <a:p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художественным </a:t>
            </a:r>
          </a:p>
          <a:p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руководителем</a:t>
            </a:r>
          </a:p>
          <a:p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сельском</a:t>
            </a:r>
          </a:p>
          <a:p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Доме культуры</a:t>
            </a:r>
            <a:endParaRPr lang="ru-RU" sz="4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915</TotalTime>
  <Words>240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    А маленькая              Ева             ходит     в детский сад.</vt:lpstr>
      <vt:lpstr>Нам хорошо с мамой и папой!</vt:lpstr>
      <vt:lpstr>Наш папа – мастер на все руки:</vt:lpstr>
      <vt:lpstr>   Он может починить!</vt:lpstr>
      <vt:lpstr>Он может смастерить!</vt:lpstr>
      <vt:lpstr>Но только мамой не может быть</vt:lpstr>
      <vt:lpstr> Папа   может  быть  с нами  рядом , </vt:lpstr>
      <vt:lpstr>но мама всегда  чуточку  ближе!</vt:lpstr>
      <vt:lpstr>Слайд 9</vt:lpstr>
      <vt:lpstr>Слайд 10</vt:lpstr>
      <vt:lpstr>Слайд 11</vt:lpstr>
      <vt:lpstr>  Её за это поздравляют</vt:lpstr>
      <vt:lpstr>А мы гордимся мамочкой своей</vt:lpstr>
      <vt:lpstr>   Чтобы согреть мамино сердце, мы тоже дарим ей     сегодня тёплые слова:</vt:lpstr>
      <vt:lpstr>       Дорогая мамочка</vt:lpstr>
      <vt:lpstr>Дорогая мамочка</vt:lpstr>
      <vt:lpstr>Дорогая мамочка</vt:lpstr>
      <vt:lpstr>       Дорогая мамочка</vt:lpstr>
      <vt:lpstr>Слайд 19</vt:lpstr>
      <vt:lpstr>Я точно знаю и хочу, чтобы знали все, что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МАТЕРИ</dc:title>
  <dc:creator>Lenovo</dc:creator>
  <cp:lastModifiedBy>Ольга Михайлова</cp:lastModifiedBy>
  <cp:revision>115</cp:revision>
  <dcterms:created xsi:type="dcterms:W3CDTF">2015-01-06T15:07:44Z</dcterms:created>
  <dcterms:modified xsi:type="dcterms:W3CDTF">2015-05-19T10:10:00Z</dcterms:modified>
</cp:coreProperties>
</file>