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69" r:id="rId4"/>
    <p:sldId id="276" r:id="rId5"/>
    <p:sldId id="267" r:id="rId6"/>
    <p:sldId id="268" r:id="rId7"/>
    <p:sldId id="271" r:id="rId8"/>
    <p:sldId id="277" r:id="rId9"/>
    <p:sldId id="273" r:id="rId10"/>
    <p:sldId id="279" r:id="rId11"/>
    <p:sldId id="275" r:id="rId12"/>
    <p:sldId id="280" r:id="rId13"/>
    <p:sldId id="278" r:id="rId14"/>
    <p:sldId id="281" r:id="rId15"/>
    <p:sldId id="284" r:id="rId16"/>
    <p:sldId id="288" r:id="rId17"/>
    <p:sldId id="289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F0066"/>
    <a:srgbClr val="CC3300"/>
    <a:srgbClr val="FF66CC"/>
    <a:srgbClr val="FBA3F5"/>
    <a:srgbClr val="FF6600"/>
    <a:srgbClr val="AB4939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E604-51F0-4717-8229-20A169D62D05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F28C-0BC7-4942-A3C0-161038762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17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1"/>
            <a:ext cx="8640960" cy="1196751"/>
          </a:xfrm>
        </p:spPr>
        <p:txBody>
          <a:bodyPr>
            <a:noAutofit/>
          </a:bodyPr>
          <a:lstStyle/>
          <a:p>
            <a:r>
              <a:rPr lang="ru-RU" sz="5400" b="1" i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СЕРДЦЕ МАТЕРИ</a:t>
            </a:r>
            <a:endParaRPr lang="ru-RU" sz="5400" b="1" i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77" t="1702" r="1702" b="4681"/>
          <a:stretch>
            <a:fillRect/>
          </a:stretch>
        </p:blipFill>
        <p:spPr bwMode="auto">
          <a:xfrm>
            <a:off x="1403648" y="1484784"/>
            <a:ext cx="6164449" cy="4461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56184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8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МЫ !!!</a:t>
            </a:r>
            <a:endParaRPr lang="ru-RU" b="1" i="1" dirty="0">
              <a:solidFill>
                <a:srgbClr val="FF6600"/>
              </a:solidFill>
            </a:endParaRPr>
          </a:p>
        </p:txBody>
      </p:sp>
      <p:pic>
        <p:nvPicPr>
          <p:cNvPr id="4" name="Picture 2" descr="C:\Users\Lenovo\Desktop\ФОТО\121NIKON\DSCN2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690004" cy="2073679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E:\ФЁДОРОВЫ ФОТО\промыслы Фёдоровы\DSC0033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347864" y="1124744"/>
            <a:ext cx="2520280" cy="2951968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E:\ФЁДОРОВЫ ФОТО\промыслы Фёдоровы\DSC00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1800000" cy="2160000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E:\ФЁДОРОВЫ ФОТО\промыслы Фёдоровы\DSC00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1680173" cy="2160000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E:\ФЁДОРОВЫ ФОТО\лида     00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149080"/>
            <a:ext cx="1787593" cy="2160000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5" descr="E:\ФЁДОРОВЫ ФОТО\Семья Фёдоровы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221088"/>
            <a:ext cx="1728192" cy="2160000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83568" y="357301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Костя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3645025"/>
            <a:ext cx="154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Катя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6165304"/>
            <a:ext cx="20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Гоша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6237312"/>
            <a:ext cx="119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Ева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623731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Надя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ФЁДОРОВЫ ФОТО\DSC0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95936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685800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ru-RU" sz="4000" b="1" dirty="0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старшая сестра</a:t>
            </a:r>
            <a:endParaRPr lang="ru-RU" sz="2000" b="1" dirty="0" smtClean="0">
              <a:ln w="11430"/>
              <a:solidFill>
                <a:srgbClr val="FF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ru-RU" sz="6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Екатерина</a:t>
            </a:r>
            <a:endParaRPr lang="ru-RU" sz="32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3200" b="1" i="1" dirty="0" smtClean="0">
                <a:ln w="11430"/>
                <a:solidFill>
                  <a:srgbClr val="FBA3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 студентка </a:t>
            </a:r>
          </a:p>
          <a:p>
            <a:r>
              <a:rPr lang="ru-RU" sz="3200" b="1" i="1" dirty="0" smtClean="0">
                <a:ln w="11430"/>
                <a:solidFill>
                  <a:srgbClr val="FBA3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ru-RU" sz="2800" b="1" i="1" dirty="0" smtClean="0">
                <a:ln w="11430"/>
                <a:solidFill>
                  <a:srgbClr val="FBA3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Тверского</a:t>
            </a:r>
          </a:p>
          <a:p>
            <a:r>
              <a:rPr lang="ru-RU" sz="2800" b="1" i="1" dirty="0" smtClean="0">
                <a:ln w="11430"/>
                <a:solidFill>
                  <a:srgbClr val="FBA3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Государственного</a:t>
            </a:r>
          </a:p>
          <a:p>
            <a:r>
              <a:rPr lang="ru-RU" sz="2800" b="1" i="1" dirty="0" smtClean="0">
                <a:ln w="11430"/>
                <a:solidFill>
                  <a:srgbClr val="FBA3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Политехнического</a:t>
            </a:r>
          </a:p>
          <a:p>
            <a:r>
              <a:rPr lang="ru-RU" sz="2800" b="1" i="1" dirty="0" smtClean="0">
                <a:ln w="11430"/>
                <a:solidFill>
                  <a:srgbClr val="FBA3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Университета</a:t>
            </a:r>
          </a:p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ru-RU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Катя -</a:t>
            </a:r>
          </a:p>
          <a:p>
            <a:r>
              <a:rPr lang="ru-RU" sz="28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будущий</a:t>
            </a:r>
          </a:p>
          <a:p>
            <a:r>
              <a:rPr lang="ru-RU" sz="28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химик-технолог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1026" name="Picture 2" descr="C:\Users\Lenovo\Desktop\ФЁДОРОВЫ ФОТО\лида     00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-576472" y="1304664"/>
            <a:ext cx="612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4048" y="476672"/>
            <a:ext cx="433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FFFF"/>
                </a:solidFill>
              </a:rPr>
              <a:t>Мама с Катей </a:t>
            </a:r>
          </a:p>
          <a:p>
            <a:r>
              <a:rPr lang="ru-RU" sz="3600" b="1" i="1" dirty="0" smtClean="0">
                <a:solidFill>
                  <a:srgbClr val="00FFFF"/>
                </a:solidFill>
              </a:rPr>
              <a:t>на выпускном</a:t>
            </a:r>
          </a:p>
          <a:p>
            <a:r>
              <a:rPr lang="ru-RU" sz="3600" b="1" i="1" dirty="0" smtClean="0">
                <a:solidFill>
                  <a:srgbClr val="00FFFF"/>
                </a:solidFill>
              </a:rPr>
              <a:t>балу в нашей </a:t>
            </a:r>
          </a:p>
          <a:p>
            <a:r>
              <a:rPr lang="ru-RU" sz="3600" b="1" i="1" dirty="0" smtClean="0">
                <a:solidFill>
                  <a:srgbClr val="00FFFF"/>
                </a:solidFill>
              </a:rPr>
              <a:t>любимой </a:t>
            </a:r>
          </a:p>
          <a:p>
            <a:r>
              <a:rPr lang="ru-RU" sz="3600" b="1" i="1" dirty="0" err="1" smtClean="0">
                <a:solidFill>
                  <a:srgbClr val="00FFFF"/>
                </a:solidFill>
              </a:rPr>
              <a:t>Краснополецкой</a:t>
            </a:r>
            <a:endParaRPr lang="ru-RU" sz="3600" b="1" i="1" dirty="0" smtClean="0">
              <a:solidFill>
                <a:srgbClr val="00FFFF"/>
              </a:solidFill>
            </a:endParaRPr>
          </a:p>
          <a:p>
            <a:r>
              <a:rPr lang="ru-RU" sz="3600" b="1" i="1" dirty="0" smtClean="0">
                <a:solidFill>
                  <a:srgbClr val="00FFFF"/>
                </a:solidFill>
              </a:rPr>
              <a:t>школе</a:t>
            </a:r>
            <a:endParaRPr lang="ru-RU" sz="3600" b="1" i="1" dirty="0">
              <a:solidFill>
                <a:srgbClr val="00FFFF"/>
              </a:solidFill>
            </a:endParaRPr>
          </a:p>
        </p:txBody>
      </p:sp>
      <p:pic>
        <p:nvPicPr>
          <p:cNvPr id="6" name="Picture 4" descr="DSCF37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788329" cy="21600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700808"/>
          </a:xfrm>
        </p:spPr>
        <p:txBody>
          <a:bodyPr>
            <a:normAutofit/>
          </a:bodyPr>
          <a:lstStyle/>
          <a:p>
            <a:endParaRPr lang="ru-RU" sz="6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Lenovo\Desktop\ФОТО\СЕНЯ\DSCN2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727783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3609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8640960" cy="86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Мой старший брат</a:t>
            </a:r>
          </a:p>
          <a:p>
            <a:r>
              <a:rPr lang="ru-RU" sz="4000" b="1" i="1" dirty="0" smtClean="0"/>
              <a:t>                        </a:t>
            </a:r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Константин.</a:t>
            </a:r>
            <a:endParaRPr lang="ru-RU" sz="54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5400" b="1" i="1" dirty="0" smtClean="0"/>
              <a:t>                         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Он студент </a:t>
            </a:r>
          </a:p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</a:t>
            </a: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Тверского</a:t>
            </a:r>
          </a:p>
          <a:p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Государственного</a:t>
            </a:r>
          </a:p>
          <a:p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Политехнического</a:t>
            </a:r>
          </a:p>
          <a:p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Университета</a:t>
            </a:r>
          </a:p>
          <a:p>
            <a:r>
              <a:rPr lang="ru-RU" sz="3600" b="1" i="1" dirty="0" smtClean="0"/>
              <a:t>                                           </a:t>
            </a:r>
            <a:r>
              <a:rPr lang="ru-R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Костя –</a:t>
            </a:r>
          </a:p>
          <a:p>
            <a:r>
              <a:rPr lang="ru-R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будущий</a:t>
            </a:r>
          </a:p>
          <a:p>
            <a:r>
              <a:rPr lang="ru-R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</a:t>
            </a:r>
            <a:r>
              <a:rPr lang="ru-RU" sz="36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биотехнолог</a:t>
            </a:r>
            <a:endParaRPr lang="ru-RU" sz="3600" b="1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3600" b="1" i="1" dirty="0" smtClean="0"/>
              <a:t>                           </a:t>
            </a:r>
          </a:p>
          <a:p>
            <a:r>
              <a:rPr lang="ru-RU" sz="3600" b="1" i="1" dirty="0" smtClean="0"/>
              <a:t>                               </a:t>
            </a:r>
            <a:endParaRPr lang="ru-RU" sz="4000" b="1" i="1" dirty="0" smtClean="0"/>
          </a:p>
          <a:p>
            <a:r>
              <a:rPr lang="ru-RU" sz="4000" b="1" i="1" dirty="0" smtClean="0"/>
              <a:t>  </a:t>
            </a:r>
          </a:p>
          <a:p>
            <a:r>
              <a:rPr lang="ru-RU" sz="4000" b="1" i="1" dirty="0" smtClean="0"/>
              <a:t>                                                              </a:t>
            </a:r>
          </a:p>
          <a:p>
            <a:r>
              <a:rPr lang="ru-RU" sz="4000" b="1" i="1" dirty="0" smtClean="0"/>
              <a:t>                                  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esktop\ФОТО\121NIKON\DSCN2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288" r="12201"/>
          <a:stretch>
            <a:fillRect/>
          </a:stretch>
        </p:blipFill>
        <p:spPr bwMode="auto">
          <a:xfrm>
            <a:off x="3563888" y="692696"/>
            <a:ext cx="5261687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" y="908720"/>
            <a:ext cx="5364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FFFF"/>
                </a:solidFill>
              </a:rPr>
              <a:t>      Костя</a:t>
            </a:r>
          </a:p>
          <a:p>
            <a:r>
              <a:rPr lang="ru-RU" sz="3600" b="1" i="1" dirty="0" smtClean="0">
                <a:solidFill>
                  <a:srgbClr val="00FFFF"/>
                </a:solidFill>
              </a:rPr>
              <a:t> </a:t>
            </a:r>
          </a:p>
          <a:p>
            <a:r>
              <a:rPr lang="ru-RU" sz="3600" b="1" i="1" dirty="0" smtClean="0">
                <a:solidFill>
                  <a:srgbClr val="00FFFF"/>
                </a:solidFill>
              </a:rPr>
              <a:t>    с мамой</a:t>
            </a:r>
          </a:p>
          <a:p>
            <a:endParaRPr lang="ru-RU" sz="3600" b="1" i="1" dirty="0" smtClean="0">
              <a:solidFill>
                <a:srgbClr val="00FFFF"/>
              </a:solidFill>
            </a:endParaRPr>
          </a:p>
          <a:p>
            <a:r>
              <a:rPr lang="ru-RU" sz="3600" b="1" i="1" dirty="0" smtClean="0">
                <a:solidFill>
                  <a:srgbClr val="00FFFF"/>
                </a:solidFill>
              </a:rPr>
              <a:t>    во время</a:t>
            </a:r>
          </a:p>
          <a:p>
            <a:endParaRPr lang="ru-RU" sz="3600" b="1" i="1" dirty="0" smtClean="0">
              <a:solidFill>
                <a:srgbClr val="00FFFF"/>
              </a:solidFill>
            </a:endParaRPr>
          </a:p>
          <a:p>
            <a:r>
              <a:rPr lang="ru-RU" sz="3600" b="1" i="1" dirty="0" smtClean="0">
                <a:solidFill>
                  <a:srgbClr val="00FFFF"/>
                </a:solidFill>
              </a:rPr>
              <a:t>студенческих</a:t>
            </a:r>
          </a:p>
          <a:p>
            <a:endParaRPr lang="ru-RU" sz="3600" b="1" i="1" dirty="0" smtClean="0">
              <a:solidFill>
                <a:srgbClr val="00FFFF"/>
              </a:solidFill>
            </a:endParaRPr>
          </a:p>
          <a:p>
            <a:r>
              <a:rPr lang="ru-RU" sz="3600" b="1" i="1" dirty="0" smtClean="0">
                <a:solidFill>
                  <a:srgbClr val="00FFFF"/>
                </a:solidFill>
              </a:rPr>
              <a:t>     каникул</a:t>
            </a:r>
            <a:endParaRPr lang="ru-RU" sz="3600" b="1" i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936104"/>
          </a:xfrm>
        </p:spPr>
        <p:txBody>
          <a:bodyPr/>
          <a:lstStyle/>
          <a:p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308304" cy="5486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E:\ФЁДОРОВЫ ФОТО\лида     000002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2592288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Lenovo\Desktop\ФОТО\121NIKON\DSCN25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39421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0"/>
            <a:ext cx="455048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люблю </a:t>
            </a:r>
          </a:p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своих </a:t>
            </a:r>
          </a:p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старших </a:t>
            </a:r>
          </a:p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брата</a:t>
            </a:r>
          </a:p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сестру</a:t>
            </a:r>
          </a:p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очень</a:t>
            </a:r>
          </a:p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ним</a:t>
            </a:r>
          </a:p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скучаю!!!</a:t>
            </a:r>
            <a:endParaRPr lang="ru-RU" sz="4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FFFF"/>
                </a:solidFill>
              </a:rPr>
              <a:t>Костя и Катя Живут далеко </a:t>
            </a:r>
            <a:br>
              <a:rPr lang="ru-RU" sz="4400" b="1" i="1" dirty="0" smtClean="0">
                <a:solidFill>
                  <a:srgbClr val="00FFFF"/>
                </a:solidFill>
              </a:rPr>
            </a:br>
            <a:r>
              <a:rPr lang="ru-RU" sz="4400" b="1" i="1" dirty="0" smtClean="0">
                <a:solidFill>
                  <a:srgbClr val="00FFFF"/>
                </a:solidFill>
              </a:rPr>
              <a:t>        от родного дома</a:t>
            </a:r>
            <a:endParaRPr lang="ru-RU" sz="4400" b="1" i="1" dirty="0">
              <a:solidFill>
                <a:srgbClr val="00FFFF"/>
              </a:solidFill>
            </a:endParaRPr>
          </a:p>
        </p:txBody>
      </p:sp>
      <p:pic>
        <p:nvPicPr>
          <p:cNvPr id="4" name="Picture 11" descr="haus05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E:\ФЁДОРОВЫ ФОТО\лида     00000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23528" y="1484784"/>
            <a:ext cx="2132308" cy="2592008"/>
          </a:xfrm>
          <a:prstGeom prst="ellipse">
            <a:avLst/>
          </a:prstGeom>
          <a:ln w="190500" cap="rnd">
            <a:solidFill>
              <a:srgbClr val="00FF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Lenovo\Desktop\ФОТО\СЕНЯ\DSCN25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982576" cy="2520000"/>
          </a:xfrm>
          <a:prstGeom prst="ellipse">
            <a:avLst/>
          </a:prstGeom>
          <a:ln w="190500" cap="rnd">
            <a:solidFill>
              <a:srgbClr val="00FF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1520" y="5661248"/>
            <a:ext cx="867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 </a:t>
            </a:r>
            <a:r>
              <a:rPr lang="ru-RU" sz="4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 мы ими очень гордимся!!!</a:t>
            </a:r>
            <a:endParaRPr lang="ru-RU" sz="4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837926"/>
          </a:xfrm>
        </p:spPr>
        <p:txBody>
          <a:bodyPr/>
          <a:lstStyle/>
          <a:p>
            <a:r>
              <a:rPr lang="ru-RU" b="1" i="1" dirty="0" smtClean="0">
                <a:solidFill>
                  <a:srgbClr val="00FFFF"/>
                </a:solidFill>
              </a:rPr>
              <a:t>      А мы пока рядом с</a:t>
            </a:r>
            <a:br>
              <a:rPr lang="ru-RU" b="1" i="1" dirty="0" smtClean="0">
                <a:solidFill>
                  <a:srgbClr val="00FFFF"/>
                </a:solidFill>
              </a:rPr>
            </a:br>
            <a:r>
              <a:rPr lang="ru-RU" b="1" i="1" dirty="0" smtClean="0">
                <a:solidFill>
                  <a:srgbClr val="00FFFF"/>
                </a:solidFill>
              </a:rPr>
              <a:t>              мамочкой!!!</a:t>
            </a:r>
            <a:endParaRPr lang="ru-RU" b="1" i="1" dirty="0">
              <a:solidFill>
                <a:srgbClr val="00FFFF"/>
              </a:solidFill>
            </a:endParaRPr>
          </a:p>
        </p:txBody>
      </p:sp>
      <p:pic>
        <p:nvPicPr>
          <p:cNvPr id="3074" name="Picture 2" descr="C:\Users\Lenovo\Desktop\ФОТО\121NIKON\DSCN2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744" t="22795" r="13382"/>
          <a:stretch>
            <a:fillRect/>
          </a:stretch>
        </p:blipFill>
        <p:spPr bwMode="auto">
          <a:xfrm>
            <a:off x="1403648" y="1556792"/>
            <a:ext cx="6168912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Lenovo\Desktop\ФОТО\121NIKON\DSCN2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428571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95936" y="1988840"/>
            <a:ext cx="51480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00FFFF"/>
                </a:solidFill>
              </a:rPr>
              <a:t>Я учусь</a:t>
            </a:r>
          </a:p>
          <a:p>
            <a:endParaRPr lang="ru-RU" sz="6600" b="1" i="1" dirty="0" smtClean="0">
              <a:solidFill>
                <a:srgbClr val="00FFFF"/>
              </a:solidFill>
            </a:endParaRPr>
          </a:p>
          <a:p>
            <a:r>
              <a:rPr lang="ru-RU" sz="6600" b="1" i="1" dirty="0" smtClean="0">
                <a:solidFill>
                  <a:srgbClr val="00FFFF"/>
                </a:solidFill>
              </a:rPr>
              <a:t>в 3 классе</a:t>
            </a:r>
            <a:endParaRPr lang="ru-RU" sz="6600" b="1" i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7494"/>
            <a:ext cx="9083352" cy="568178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FFFF"/>
                </a:solidFill>
              </a:rPr>
              <a:t>   </a:t>
            </a:r>
            <a:r>
              <a:rPr lang="ru-RU" sz="6000" b="1" i="1" dirty="0" smtClean="0">
                <a:solidFill>
                  <a:srgbClr val="00FFFF"/>
                </a:solidFill>
              </a:rPr>
              <a:t>Гоша </a:t>
            </a:r>
            <a:br>
              <a:rPr lang="ru-RU" sz="6000" b="1" i="1" dirty="0" smtClean="0">
                <a:solidFill>
                  <a:srgbClr val="00FFFF"/>
                </a:solidFill>
              </a:rPr>
            </a:br>
            <a:r>
              <a:rPr lang="ru-RU" sz="6000" b="1" i="1" dirty="0" smtClean="0">
                <a:solidFill>
                  <a:srgbClr val="00FFFF"/>
                </a:solidFill>
              </a:rPr>
              <a:t/>
            </a:r>
            <a:br>
              <a:rPr lang="ru-RU" sz="6000" b="1" i="1" dirty="0" smtClean="0">
                <a:solidFill>
                  <a:srgbClr val="00FFFF"/>
                </a:solidFill>
              </a:rPr>
            </a:br>
            <a:r>
              <a:rPr lang="ru-RU" sz="6000" b="1" i="1" dirty="0" smtClean="0">
                <a:solidFill>
                  <a:srgbClr val="00FFFF"/>
                </a:solidFill>
              </a:rPr>
              <a:t>   учится</a:t>
            </a:r>
            <a:br>
              <a:rPr lang="ru-RU" sz="6000" b="1" i="1" dirty="0" smtClean="0">
                <a:solidFill>
                  <a:srgbClr val="00FFFF"/>
                </a:solidFill>
              </a:rPr>
            </a:br>
            <a:r>
              <a:rPr lang="ru-RU" sz="6000" b="1" i="1" dirty="0" smtClean="0">
                <a:solidFill>
                  <a:srgbClr val="00FFFF"/>
                </a:solidFill>
              </a:rPr>
              <a:t> </a:t>
            </a:r>
            <a:br>
              <a:rPr lang="ru-RU" sz="6000" b="1" i="1" dirty="0" smtClean="0">
                <a:solidFill>
                  <a:srgbClr val="00FFFF"/>
                </a:solidFill>
              </a:rPr>
            </a:br>
            <a:r>
              <a:rPr lang="ru-RU" sz="6000" b="1" i="1" dirty="0" smtClean="0">
                <a:solidFill>
                  <a:srgbClr val="00FFFF"/>
                </a:solidFill>
              </a:rPr>
              <a:t>в 4 классе</a:t>
            </a:r>
            <a:endParaRPr lang="ru-RU" sz="6000" b="1" i="1" dirty="0">
              <a:solidFill>
                <a:srgbClr val="00FFFF"/>
              </a:solidFill>
            </a:endParaRPr>
          </a:p>
        </p:txBody>
      </p:sp>
      <p:pic>
        <p:nvPicPr>
          <p:cNvPr id="4098" name="Picture 2" descr="C:\Users\Lenovo\Desktop\ФОТО\121NIKON\DSCN2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147661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0"/>
            <a:ext cx="9505056" cy="328498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                </a:t>
            </a:r>
            <a:r>
              <a:rPr lang="ru-RU" sz="4400" b="1" i="1" dirty="0" smtClean="0">
                <a:solidFill>
                  <a:srgbClr val="800000"/>
                </a:solidFill>
              </a:rPr>
              <a:t>Исследование</a:t>
            </a:r>
            <a:r>
              <a:rPr lang="ru-RU" sz="4400" b="1" i="1" dirty="0" smtClean="0">
                <a:solidFill>
                  <a:srgbClr val="CC33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          учащейся 3 класса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  </a:t>
            </a: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МОУ </a:t>
            </a:r>
            <a:r>
              <a:rPr lang="ru-RU" sz="44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Краснополецкая</a:t>
            </a: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СОШ </a:t>
            </a:r>
            <a:r>
              <a:rPr lang="ru-RU" sz="4400" b="1" i="1" dirty="0" smtClean="0">
                <a:solidFill>
                  <a:srgbClr val="FF0000"/>
                </a:solidFill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   </a:t>
            </a:r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Фёдоровой Надежды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9040"/>
            <a:ext cx="5148064" cy="266576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          </a:t>
            </a:r>
            <a:r>
              <a:rPr lang="ru-RU" b="1" dirty="0" smtClean="0">
                <a:ln/>
                <a:solidFill>
                  <a:srgbClr val="AB4939"/>
                </a:solidFill>
              </a:rPr>
              <a:t>Педагог  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rgbClr val="FF0000"/>
                </a:solidFill>
              </a:rPr>
              <a:t>  </a:t>
            </a:r>
            <a:r>
              <a:rPr lang="ru-RU" sz="3600" b="1" dirty="0" smtClean="0">
                <a:ln/>
                <a:solidFill>
                  <a:srgbClr val="FF0000"/>
                </a:solidFill>
              </a:rPr>
              <a:t>Михайлова Вера   Михайловна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Рисунок 3" descr="3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068960"/>
            <a:ext cx="4517647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2016224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br>
              <a:rPr lang="ru-RU" sz="6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br>
              <a:rPr lang="ru-RU" sz="6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6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7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</a:t>
            </a:r>
            <a:r>
              <a:rPr lang="ru-RU" sz="67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Мне </a:t>
            </a:r>
            <a:r>
              <a:rPr lang="ru-RU" sz="6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повезло: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                                                         </a:t>
            </a:r>
            <a:r>
              <a:rPr lang="ru-RU" sz="6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я  живу </a:t>
            </a:r>
            <a:br>
              <a:rPr lang="ru-RU" sz="6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6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                              в большой</a:t>
            </a:r>
            <a:br>
              <a:rPr lang="ru-RU" sz="6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6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                                дружной </a:t>
            </a:r>
            <a:br>
              <a:rPr lang="ru-RU" sz="6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6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                                  семье!</a:t>
            </a:r>
            <a:endParaRPr lang="ru-RU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093296"/>
            <a:ext cx="858964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Lenovo\Desktop\ФОТО\121NIKON\DSCN2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813333" cy="4680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</a:rPr>
              <a:t> Что может быть семьи дороже?</a:t>
            </a:r>
            <a:b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</a:rPr>
              <a:t> Теплом встречает родной дом,</a:t>
            </a:r>
            <a:b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</a:rPr>
              <a:t> Здесь ждут тебя всегда с любовью,</a:t>
            </a:r>
            <a:b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</a:rPr>
              <a:t>  И провожают в путь с добром!</a:t>
            </a:r>
            <a:endParaRPr lang="ru-RU" sz="2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E:\ФЁДОРОВЫ ФОТО\Семья Фёдоров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55576" y="1772816"/>
            <a:ext cx="7665079" cy="3384376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39952" y="5229200"/>
            <a:ext cx="500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 Black" pitchFamily="34" charset="0"/>
              </a:rPr>
              <a:t>Отец и мать, и дети дружно,</a:t>
            </a:r>
          </a:p>
          <a:p>
            <a:r>
              <a:rPr lang="ru-RU" sz="2000" i="1" dirty="0" smtClean="0">
                <a:latin typeface="Arial Black" pitchFamily="34" charset="0"/>
              </a:rPr>
              <a:t>Сидят за праздничным столом,</a:t>
            </a:r>
          </a:p>
          <a:p>
            <a:r>
              <a:rPr lang="ru-RU" sz="2000" i="1" dirty="0" smtClean="0">
                <a:latin typeface="Arial Black" pitchFamily="34" charset="0"/>
              </a:rPr>
              <a:t>И вместе им совсем не скучно,</a:t>
            </a:r>
          </a:p>
          <a:p>
            <a:r>
              <a:rPr lang="ru-RU" sz="2000" i="1" dirty="0" smtClean="0">
                <a:latin typeface="Arial Black" pitchFamily="34" charset="0"/>
              </a:rPr>
              <a:t> А интересно  </a:t>
            </a:r>
            <a:r>
              <a:rPr lang="ru-RU" sz="2000" i="1" u="sng" dirty="0" smtClean="0">
                <a:latin typeface="Arial Black" pitchFamily="34" charset="0"/>
              </a:rPr>
              <a:t>всемером.</a:t>
            </a:r>
            <a:endParaRPr lang="ru-RU" sz="2000" i="1" u="sng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0977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0"/>
            <a:ext cx="9937104" cy="64548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Счастье бывает разное:</a:t>
            </a:r>
            <a:b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Кто-то блистает алмазами,</a:t>
            </a:r>
            <a:b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Кто-то дом строит с беседками,</a:t>
            </a:r>
            <a:b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Кого-то не видно за детками!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1271264288_413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5998793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enovo\Desktop\ФЁДОРОВЫ ФОТО\лида     00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911846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Капля 4"/>
          <p:cNvSpPr/>
          <p:nvPr/>
        </p:nvSpPr>
        <p:spPr>
          <a:xfrm>
            <a:off x="0" y="3573016"/>
            <a:ext cx="5580112" cy="3284984"/>
          </a:xfrm>
          <a:prstGeom prst="teardrop">
            <a:avLst/>
          </a:prstGeom>
          <a:solidFill>
            <a:srgbClr val="FF0066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Моя мама – счастливый человек, потому что у неё пятеро детей!!!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6660232" cy="2619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</a:t>
            </a:r>
            <a:endParaRPr lang="ru-RU" sz="6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8640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Lenovo\Desktop\ФОТО\121NIKON\DSCN25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111357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620688"/>
            <a:ext cx="64621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FFFF"/>
                </a:solidFill>
              </a:rPr>
              <a:t>  Мою мамочку</a:t>
            </a:r>
          </a:p>
          <a:p>
            <a:r>
              <a:rPr lang="ru-RU" sz="4000" b="1" i="1" dirty="0" smtClean="0">
                <a:solidFill>
                  <a:srgbClr val="00FFFF"/>
                </a:solidFill>
              </a:rPr>
              <a:t>         зовут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Фёдорова</a:t>
            </a:r>
          </a:p>
          <a:p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Галина</a:t>
            </a:r>
          </a:p>
          <a:p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  <a:endParaRPr lang="ru-RU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57650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«Хорошо много деток», -  вот правило жизни, </a:t>
            </a:r>
          </a:p>
          <a:p>
            <a:pPr>
              <a:buNone/>
            </a:pPr>
            <a:r>
              <a:rPr lang="ru-RU" sz="5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И его ты избрала на век для себя, </a:t>
            </a:r>
          </a:p>
          <a:p>
            <a:pPr>
              <a:buNone/>
            </a:pPr>
            <a:r>
              <a:rPr lang="ru-RU" sz="5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И собою ты служишь нашей Отчизне, </a:t>
            </a:r>
          </a:p>
          <a:p>
            <a:pPr>
              <a:buNone/>
            </a:pPr>
            <a:r>
              <a:rPr lang="ru-RU" sz="5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Как никто и нигде,</a:t>
            </a:r>
          </a:p>
          <a:p>
            <a:pPr>
              <a:buNone/>
            </a:pPr>
            <a:r>
              <a:rPr lang="ru-RU" sz="6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ГОРЯЧО и ЛЮБЯ! </a:t>
            </a:r>
            <a:r>
              <a:rPr lang="ru-RU" sz="6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6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51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7494"/>
            <a:ext cx="9612560" cy="139903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FFFF"/>
                </a:solidFill>
              </a:rPr>
              <a:t>Рядом с мамой всегда наш папа</a:t>
            </a:r>
            <a:endParaRPr lang="ru-RU" sz="3600" b="1" i="1" dirty="0">
              <a:solidFill>
                <a:srgbClr val="00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92993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Фёдоров</a:t>
            </a:r>
          </a:p>
          <a:p>
            <a:endParaRPr lang="ru-RU" sz="48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Николай</a:t>
            </a:r>
          </a:p>
          <a:p>
            <a:endParaRPr lang="ru-RU" sz="48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Константинович</a:t>
            </a:r>
            <a:endParaRPr lang="ru-RU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ФЁДОРОВЫ ФОТО\Фёдоровы.JPG"/>
          <p:cNvPicPr>
            <a:picLocks noChangeAspect="1" noChangeArrowheads="1"/>
          </p:cNvPicPr>
          <p:nvPr/>
        </p:nvPicPr>
        <p:blipFill>
          <a:blip r:embed="rId2" cstate="screen"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565" t="13912" r="12609" b="2697"/>
          <a:stretch>
            <a:fillRect/>
          </a:stretch>
        </p:blipFill>
        <p:spPr bwMode="auto">
          <a:xfrm>
            <a:off x="323528" y="1025352"/>
            <a:ext cx="324000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917</TotalTime>
  <Words>249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СЕРДЦЕ МАТЕРИ</vt:lpstr>
      <vt:lpstr>                Исследование            учащейся 3 класса   МОУ Краснополецкая СОШ     Фёдоровой Надежды</vt:lpstr>
      <vt:lpstr>               Мне повезло:                                                            я  живу                                в большой                                 дружной                                    семье!</vt:lpstr>
      <vt:lpstr> Что может быть семьи дороже?  Теплом встречает родной дом,  Здесь ждут тебя всегда с любовью,   И провожают в путь с добром!</vt:lpstr>
      <vt:lpstr>Слайд 5</vt:lpstr>
      <vt:lpstr>Слайд 6</vt:lpstr>
      <vt:lpstr>                                                  </vt:lpstr>
      <vt:lpstr>Слайд 8</vt:lpstr>
      <vt:lpstr> </vt:lpstr>
      <vt:lpstr>            И МЫ !!!</vt:lpstr>
      <vt:lpstr>Слайд 11</vt:lpstr>
      <vt:lpstr>                            </vt:lpstr>
      <vt:lpstr>Слайд 13</vt:lpstr>
      <vt:lpstr>Слайд 14</vt:lpstr>
      <vt:lpstr>Слайд 15</vt:lpstr>
      <vt:lpstr>Костя и Катя Живут далеко          от родного дома</vt:lpstr>
      <vt:lpstr>      А мы пока рядом с               мамочкой!!!</vt:lpstr>
      <vt:lpstr>Слайд 18</vt:lpstr>
      <vt:lpstr>   Гоша      учится   в 4 классе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МАТЕРИ</dc:title>
  <dc:creator>Lenovo</dc:creator>
  <cp:lastModifiedBy>Ольга Михайлова</cp:lastModifiedBy>
  <cp:revision>116</cp:revision>
  <dcterms:created xsi:type="dcterms:W3CDTF">2015-01-06T15:07:44Z</dcterms:created>
  <dcterms:modified xsi:type="dcterms:W3CDTF">2015-05-19T10:09:26Z</dcterms:modified>
</cp:coreProperties>
</file>