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69E54-A6BF-4287-81B7-EA3D4C687E3A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E1FB-2F33-4A9E-BBD8-AA0AC9EC9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00100" y="785794"/>
            <a:ext cx="75629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</a:rPr>
              <a:t>Повторение орфограмм, изученных в 5 классе.</a:t>
            </a:r>
          </a:p>
          <a:p>
            <a:endParaRPr lang="ru-RU" sz="2800" b="1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428736"/>
            <a:ext cx="75724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вишь, к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лог, ар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грет, з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пирать, з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ря, з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рька, вн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мание,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чинать, п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мать, ш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чу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ство, 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ща, ш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нель, 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тата,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ц, 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ган, акац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я, отц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огурц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лу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трос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ник, чу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ствовать, тра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а, кон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стро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ть,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но, бол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ше, ко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и, ру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а, же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нщ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ина,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езд, об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ят, 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ёт, пол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ю, 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зить, </a:t>
            </a: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Сэ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кономить, отд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лить, по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елать,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делать, </a:t>
            </a: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сти, ра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казать, пр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крепить, пр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красный, пр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ступить,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дорожный, меж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нститутский, пред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стория.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Орфографическая работа по теме </a:t>
            </a: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«Имя существительное»</a:t>
            </a:r>
          </a:p>
          <a:p>
            <a:pPr algn="ctr"/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Остров Сахалин, газета «Борьба»,д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вор, те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итория, ко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ектив, профе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ия, 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ея,  на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приятии, в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санатор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книг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 дочер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 дом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мыш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овощ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туч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дач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ключ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замоч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к, свеч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й, туч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й, пальц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руг,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частье,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астье, щ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вель,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до, 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мнота, со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нце, окрес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ность, ж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дание, брош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ра, б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лкон, 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ван,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рель, м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няние,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яние, ф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стиваль, 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орд, 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стоинство, 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рк, 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ган, 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ркуль, 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стерна,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ада, акац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я, лекц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я, огурц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Птиц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н, Спиц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н, 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714356"/>
            <a:ext cx="742955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Орфографическая работа по теме</a:t>
            </a: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«Глагол»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 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итал,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доумевал, в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ти, ве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ти, охотит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ся, учит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ся, ра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траивае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тс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я, чу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ствовать, уча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вовать, 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сти, пр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реть, пр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бить, пр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лечь, 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грать, ра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ыпать, забл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стали, бл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стеть, б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ру, пр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раюсь, к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сательная, к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снут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ся, стелет, ра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лается, 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реть, протирать, сж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гать, сжечь,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запряч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, моч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ра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ечь, ла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л, кле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л, жж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т, п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т, гон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т, держ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т, мо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ся, пиш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т, слыш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т, сумел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бы, отре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жь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состав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те, раз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яснить, ра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дить, команд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ть, провед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ыва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ть, 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ть.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429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Орфографическая работа по теме </a:t>
            </a: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«Имя прилагательное».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уратный, ж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лтые, 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рные, выр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зительный, алюм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вый, мета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ический,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ряч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неуклюж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хорош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вительный, б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льшой, м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гучий, х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дный, кумач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вый, свинц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вый, грушевый, ситц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вый, реч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вой, медле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ый, ветре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ый, авиацио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ый, тума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ый, дли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ый, оловя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ый, гуси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ый, полотняный,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ный,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трудный, не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ый, а короткий,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нез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красн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ощ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ёкий, восточн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вропейский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серо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зелёный, русско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немецкий, бледно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розовый, умере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ый, жуткий,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желый, вязкий, францу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кий, матро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кий, дет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ий.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148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Орфографическая работа по теме </a:t>
            </a: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«Имя числительное»</a:t>
            </a:r>
          </a:p>
          <a:p>
            <a:pPr algn="ctr"/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адцать,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шес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надцать,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надцать, ми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ион,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деля, 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кунда, ми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иард, 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када, кв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ртал, пят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десят,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трист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девятьсот, минута, ц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нтнер, к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метр, километр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процент, секретарь, програ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а, п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ртфель, 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квояж,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шест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иэ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тажный, восьм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есячный, сем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етний, пят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ратный,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фёр, ун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кальный, вос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меро, 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вятеро, биография, автобиография.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14356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Орфографическая работа по теме «Наречие».</a:t>
            </a:r>
          </a:p>
          <a:p>
            <a:pPr algn="ctr"/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По-своему, часто-часто, мало - помалу, искренне, непритворно, неподдельно, внезапно, неожиданно, вдруг, очень, весьма, крайне, чрезвычайно, удивительно, безмерно, мельком, задолго, неподалёку, искони, назло, мастерски, горячо, певуче,  нелегко, по-товарищески, направо, изредка, невзрачно, немногословно, торжественно, интересно, искусно, искусственно, искусство, спор, диспут, дискуссия,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по-русски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 – весеннему, во – первых,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еле–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 – видимому,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точь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–в–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точь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вовремя, впервые, сначала, вначале, наверх, вглубь, вдали, навстречу, назло, наконец, вскачь, наотмашь, настежь, уж, на дом, наизусть, по памяти, снова, вспять, вновь. </a:t>
            </a:r>
          </a:p>
          <a:p>
            <a:pPr algn="ctr"/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785794"/>
            <a:ext cx="7086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Орфографическая работа по теме «Местоимение».</a:t>
            </a:r>
          </a:p>
          <a:p>
            <a:endParaRPr lang="ru-RU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67659" y="1571612"/>
            <a:ext cx="83048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Контекст, восторг, впечатление, очарован ими,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разочарован в них, ко мне, обо мне,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передо мной, у неё, впереди него,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старше её, выше его, благодаря ей,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эксперимент, современник, авторитет,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идеал, кое-кто, кто-то, кое с кем,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кое о чём, некто, нечто, никогда,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никому, ничего, не с кем, ни у кого,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момент, квартал, самодовольный, самостоятельность, самообладание,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традиция, обычай.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857232"/>
            <a:ext cx="75471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Пишите правильно</a:t>
            </a:r>
            <a:r>
              <a:rPr lang="ru-RU" sz="2400" b="1" u="sng" dirty="0" smtClean="0"/>
              <a:t>!</a:t>
            </a:r>
          </a:p>
          <a:p>
            <a:pPr algn="ctr"/>
            <a:endParaRPr lang="ru-RU" sz="2400" b="1" u="sng" dirty="0" smtClean="0"/>
          </a:p>
          <a:p>
            <a:pPr algn="ctr"/>
            <a:r>
              <a:rPr lang="ru-RU" sz="2400" b="1" dirty="0" smtClean="0"/>
              <a:t>Архитектура, балкон, восстание, грамотный, демонстрация, заграница, идеал, извиниться, коллега, </a:t>
            </a:r>
          </a:p>
          <a:p>
            <a:pPr algn="ctr"/>
            <a:r>
              <a:rPr lang="ru-RU" sz="2400" b="1" dirty="0" smtClean="0"/>
              <a:t>к</a:t>
            </a:r>
            <a:r>
              <a:rPr lang="ru-RU" sz="2400" b="1" dirty="0" smtClean="0"/>
              <a:t>орреспондент, легендарный, мужчина, океан, отчизна, представление, препятствие, программа, профессор, расчёт, режим, санаторий, труженик, </a:t>
            </a:r>
          </a:p>
          <a:p>
            <a:pPr algn="ctr"/>
            <a:r>
              <a:rPr lang="ru-RU" sz="2400" b="1" dirty="0" smtClean="0"/>
              <a:t>у</a:t>
            </a:r>
            <a:r>
              <a:rPr lang="ru-RU" sz="2400" b="1" dirty="0" smtClean="0"/>
              <a:t>ниверситет,  шофёр, экземпляр, эффективность. </a:t>
            </a:r>
            <a:endParaRPr lang="ru-RU" sz="2400" b="1" dirty="0" smtClean="0"/>
          </a:p>
          <a:p>
            <a:pPr algn="ctr"/>
            <a:endParaRPr lang="ru-RU" sz="2400" b="1" u="sng" dirty="0" smtClean="0"/>
          </a:p>
          <a:p>
            <a:pPr algn="ctr"/>
            <a:r>
              <a:rPr lang="ru-RU" sz="2400" b="1" u="sng" dirty="0" smtClean="0"/>
              <a:t> </a:t>
            </a:r>
            <a:endParaRPr lang="ru-RU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792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Липовка</dc:creator>
  <cp:lastModifiedBy>Липовка</cp:lastModifiedBy>
  <cp:revision>23</cp:revision>
  <dcterms:created xsi:type="dcterms:W3CDTF">2015-02-06T09:01:12Z</dcterms:created>
  <dcterms:modified xsi:type="dcterms:W3CDTF">2015-05-06T05:34:25Z</dcterms:modified>
</cp:coreProperties>
</file>