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70" r:id="rId3"/>
    <p:sldId id="271" r:id="rId4"/>
    <p:sldId id="272" r:id="rId5"/>
    <p:sldId id="284" r:id="rId6"/>
    <p:sldId id="278" r:id="rId7"/>
    <p:sldId id="279" r:id="rId8"/>
    <p:sldId id="280" r:id="rId9"/>
    <p:sldId id="266" r:id="rId10"/>
    <p:sldId id="257" r:id="rId11"/>
    <p:sldId id="258" r:id="rId12"/>
    <p:sldId id="259" r:id="rId13"/>
    <p:sldId id="260" r:id="rId14"/>
    <p:sldId id="261" r:id="rId15"/>
    <p:sldId id="262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C8B545-2560-4A73-B939-4B6263FC7E05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B18239-4501-442E-81D1-68B45EEBB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58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6D0C-A6B6-4AE2-9F43-685171B690F9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19FE-E0DE-41CE-8A88-FF1188405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1885-E112-4312-8FDD-B65095A1CBA3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E49E-4D5E-4948-88AE-A0671DFF8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E51C-1940-44B0-BFA0-54E16E6CEF29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E135-DB10-4728-9002-FAE13B840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6F15-431D-467E-B13F-64EA4B907D7C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141F-C20E-4D18-84FA-3EABEDBEB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D922-A0F1-4597-B6AF-8DCABBB25258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ABB1-29F2-46C6-8945-B088A16F2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5393-0005-4830-A6D3-C953A1902437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C2C2-256C-4D00-8757-94C126F14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5913-212A-4522-85A5-919EEDB66B18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261A-491A-4D06-AA47-EDE32B106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B59B-676F-45FE-813F-6530B9726483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71F3-C743-4F1F-91C3-8C07F9734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2130-3E4E-4DBD-B6C6-FE252783148D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C0E0-5D3D-4E7C-9EF3-C29CBA821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FA29-50A7-4231-A76F-EB76E41A678B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30DF8-D0F6-417E-97A6-87724D504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A419-C124-46ED-AF51-640B9C11B2C7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759C-9D6A-41AB-95A4-9EBBDA97E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7CC448-8D68-4A9A-82C3-FD5C84770E3C}" type="datetimeFigureOut">
              <a:rPr lang="ru-RU"/>
              <a:pPr>
                <a:defRPr/>
              </a:pPr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E14A89-F5ED-43A5-A9C5-34980BCF4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Microsoft_Excel1.xls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404813"/>
            <a:ext cx="4202112" cy="15398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ДОД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«Школа здоровья»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6613" y="404813"/>
            <a:ext cx="4389437" cy="58737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«Забота о здоровье ребенка – это не просто комплекс санитарно-гигиенических норм и правил… и не свод требований к режиму, питанию, труду, отдыху. Это прежде всего забота о гармоничной полноте всех физических и духовных сил, и венцом этой гармонии является радость творчества»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В.А. Сухомлинский</a:t>
            </a:r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396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2060575"/>
            <a:ext cx="3500437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396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2089150"/>
            <a:ext cx="396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396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784350"/>
            <a:ext cx="396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1944688"/>
            <a:ext cx="396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2089150"/>
            <a:ext cx="4248150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8" y="260350"/>
            <a:ext cx="8229600" cy="1479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Анализ результатов тест-анкеты самооценки школьниками факторов риска ухудшения здоровья по методике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Н.К.Смирнова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16113"/>
            <a:ext cx="8102600" cy="3816350"/>
          </a:xfrm>
          <a:prstGeom prst="rect">
            <a:avLst/>
          </a:prstGeom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707120" y="152817"/>
            <a:ext cx="3862260" cy="1557190"/>
          </a:xfrm>
          <a:prstGeom prst="rect">
            <a:avLst/>
          </a:prstGeom>
          <a:noFill/>
          <a:extLst/>
        </p:spPr>
      </p:pic>
      <p:cxnSp>
        <p:nvCxnSpPr>
          <p:cNvPr id="6" name="Прямая соединительная линия 5"/>
          <p:cNvCxnSpPr>
            <a:stCxn id="3074" idx="2"/>
          </p:cNvCxnSpPr>
          <p:nvPr/>
        </p:nvCxnSpPr>
        <p:spPr>
          <a:xfrm flipH="1">
            <a:off x="1771650" y="1709738"/>
            <a:ext cx="2867025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074" idx="2"/>
            <a:endCxn id="3076" idx="0"/>
          </p:cNvCxnSpPr>
          <p:nvPr/>
        </p:nvCxnSpPr>
        <p:spPr>
          <a:xfrm>
            <a:off x="4638675" y="1709738"/>
            <a:ext cx="2849563" cy="10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51371" y="1814594"/>
            <a:ext cx="3095431" cy="2622518"/>
          </a:xfrm>
          <a:prstGeom prst="rect">
            <a:avLst/>
          </a:prstGeom>
          <a:noFill/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878418" y="1814594"/>
            <a:ext cx="3219496" cy="2550510"/>
          </a:xfrm>
          <a:prstGeom prst="rect">
            <a:avLst/>
          </a:prstGeom>
          <a:noFill/>
          <a:extLst/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8530" y="4431960"/>
            <a:ext cx="2939439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362950" cy="172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Анализ результатов ориентировочной минимальной диагностической программы изучения проявления формирующегося нравственного деятельно-волевого характера подростков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Анализ результатов по показателю «Забота о здоровье»:</a:t>
            </a:r>
            <a:endParaRPr lang="ru-RU" sz="2800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17838"/>
            <a:ext cx="4752975" cy="3084512"/>
          </a:xfrm>
          <a:prstGeom prst="rect">
            <a:avLst/>
          </a:prstGeom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110163" y="3941763"/>
            <a:ext cx="3709987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33% опрошенных берегут своё здоровье, но безразличны к курению и другим вредным привычкам своих товарищей;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5238" y="3017838"/>
            <a:ext cx="3744912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58% заботятся о своём здоровье, т.е. понимают общественную и личную ценность здоровья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0163" y="5178425"/>
            <a:ext cx="3709987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9% проявляют вредные привычки, требуют контроля со стороны взрослых и товарищей.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нализ результатов по показателю «Стремление к самосовершенствованию».</a:t>
            </a:r>
            <a:endParaRPr lang="ru-RU" sz="36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39888"/>
            <a:ext cx="4624387" cy="3959225"/>
          </a:xfrm>
          <a:prstGeom prst="rect">
            <a:avLst/>
          </a:prstGeom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435600" y="1773238"/>
            <a:ext cx="3313113" cy="3692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43% опрошенных знают свои сильные и слабые стороны, стремятся к совершенствованию себя и других;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50% опрошенных стремятся к самосовершенствованию;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4% школьников не обращают вниманию на свои слабые стороны, нуждаются в поддержке;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54000"/>
            <a:ext cx="8015287" cy="4687888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927100" y="4835525"/>
            <a:ext cx="7461250" cy="1476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Таким образом, все школьники имеют достаточные знания для создания собственной программы здоровья.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Причем 41,7% школьников могут составить программу здоровья самостоятельно,  43,7% школьников - с помощью дополнительной литературы.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</a:t>
            </a:r>
            <a:r>
              <a:rPr lang="ru-RU" dirty="0" smtClean="0">
                <a:solidFill>
                  <a:srgbClr val="C00000"/>
                </a:solidFill>
              </a:rPr>
              <a:t> выводы.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08050"/>
            <a:ext cx="7488832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</a:t>
            </a:r>
            <a:r>
              <a:rPr lang="ru-RU" sz="2400" dirty="0"/>
              <a:t>	Около 20% школьников имеют чрезмерно высокий уровень тревожности. Особую тревожность у подростков вызывают следующие ситуации:  «учитель решает, кого спросить», «критика и упреки взрослых», «сдача экзаменов», «принятие важного решения», «критика со стороны товарищей и одноклассников».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2.	Около 79 % учащихся отмечали минимальное число факторов риска ухудшения здоровья, но 21% подростков отметили значительное число таких факторов. Детей находящихся в «зоне риска» не выявлено. При этом из числа учащихся в ДОД «Школа здоровья» соотношение учащихся с  минимальным числом факторов риска и учащихся со значительным числом факторов риска составляет 7:1.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0213" y="1204913"/>
            <a:ext cx="4572000" cy="1939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93% школьников стремятся стать лучше, что является основной мотивацией для укрепления собственного здоровья, хотя 7% школьников нуждаются в поддержке со стороны учителей, классных руководителей и родителей.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213" y="333375"/>
            <a:ext cx="8174037" cy="830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ИТОГ ИССЛЕДОВАНИЯ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213" y="3213100"/>
            <a:ext cx="4572000" cy="1908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Эти показатели говорят о достаточно целенаправленной здоровье сберегающей работе учителей-предметников и классных руководителей в школе.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688" y="5373688"/>
            <a:ext cx="8399462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Проект ДОД «Школа здоровья» является целесообразным, так как успешно реализует здоровье сберегающие технологии.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325" y="1597025"/>
            <a:ext cx="35528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476250"/>
            <a:ext cx="4681538" cy="5632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Таким образом, для всех общеобразовательных учреждений целесообразно введение дополнительного образования детей по теме «Школа здоровья», занятия в которой способствуют развитию у обучающихся умений и навыков составления собственной программы  здоровья, что позволяет качественно повысить их мотивацию  к правильному выбору жизненных ценностей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7938" y="1484784"/>
            <a:ext cx="410051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463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Monotype Corsiva" pitchFamily="66" charset="0"/>
              </a:rPr>
              <a:t>Практические задачи данного проекта программы  можно определить следующим образом: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773238"/>
            <a:ext cx="8352482" cy="5084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-	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обеспечение необходимых условий для личностного развития, укрепление здоровья профессионального самоопределения и творческого труда детей;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-	адаптация их к жизни в обществе;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-	формирование общей культуры, в том числе культуры здорового образа жизни;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-	организация содержательного досуга.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Оригинальностью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данной программы является то, что в ней рассматривается человек как часть живой природы в свете влияния на него абиотических, биотических и антропогенных факторов. </a:t>
            </a:r>
          </a:p>
        </p:txBody>
      </p:sp>
      <p:graphicFrame>
        <p:nvGraphicFramePr>
          <p:cNvPr id="41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352828"/>
              </p:ext>
            </p:extLst>
          </p:nvPr>
        </p:nvGraphicFramePr>
        <p:xfrm>
          <a:off x="-50800" y="2420938"/>
          <a:ext cx="9180513" cy="338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Лист" r:id="rId4" imgW="7096206" imgH="1781292" progId="">
                  <p:embed/>
                </p:oleObj>
              </mc:Choice>
              <mc:Fallback>
                <p:oleObj name="Лист" r:id="rId4" imgW="7096206" imgH="1781292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2420938"/>
                        <a:ext cx="9180513" cy="33843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Ожидаемые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313"/>
            <a:ext cx="8208912" cy="53736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1.	Снижение уровня заболеваемости детей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2.	Формирование здорового образа жизни в семье.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3.	Развитие экологической культуры.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4.	Способность детей и подростков к составлению собственной программы здоровья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5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. Формирование начальных навыков исследовательской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По виду деятельности обучающихся на заняти</a:t>
            </a: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и: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Monotype Corsiva" pitchFamily="66" charset="0"/>
              </a:rPr>
              <a:t>•	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лекция;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•	практикум;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•	экскурсия;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•	деловая игра;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•	поисковое занятие;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•	проектное занятие;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•	занятие-семинар и т.д.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Из нетрадиционных форм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занятий используются</a:t>
            </a: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Monotype Corsiva" pitchFamily="66" charset="0"/>
              </a:rPr>
              <a:t>•	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тренинг;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•	переговоры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(обсуждение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проблемной ситуации);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•	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занятие-презентация.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Режим 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занятий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1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раз в неделю (1 час).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Участники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: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обучающиеся 5 – 9 классов.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Сроки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реализации: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5 лет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(1 модуль – 1 год).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Monotype Corsiva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2063" y="0"/>
            <a:ext cx="2784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9050" y="4776788"/>
            <a:ext cx="277495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2063" y="2346325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565400"/>
            <a:ext cx="422433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6600" dirty="0">
                <a:solidFill>
                  <a:srgbClr val="C00000"/>
                </a:solidFill>
                <a:latin typeface="Monotype Corsiva" pitchFamily="66" charset="0"/>
              </a:rPr>
              <a:t>Цель исследования: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580063" cy="525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выявить основные факторы риска ухудшения здоровья обучающихся и на основании этого выработать систему деятельных мер по сохранению и укреплению здоровья (физического, психического, нравственного) детей и подростков, определить целесообразность реализации программы ДОД «Школа здоровья».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solidFill>
                  <a:srgbClr val="C00000"/>
                </a:solidFill>
                <a:latin typeface="Monotype Corsiva" pitchFamily="66" charset="0"/>
              </a:rPr>
              <a:t>Гипотеза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064896" cy="4781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Здоровье сберегающие технологии в ходе реализации программы дополнительного образования детей и подростков на тему: «Школа здоровья» способствуют развитию у обучающихся умений и навыков составления собственной программы  здоровья, что позволяет качественно повысить их мотивацию  к правильному выбору жизненных ценностей.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738" y="2276475"/>
            <a:ext cx="4859337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Организация и методика проведения исследования.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7338"/>
            <a:ext cx="5003800" cy="5300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Исследование проводится на базе 8-11х классов в течение 2011-2012 учебного года. Состав по возрасту – 13-17 лет.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Всего  в исследовании приняли участие  85 человек. Объектом исследования стала группа учащихся, которая входит в состав «Школы здоровья» в рамках ДОД (32 человека).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350" y="260350"/>
            <a:ext cx="6983413" cy="17287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Анализ результатов исследования.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Анализ результатов анкеты самооценки школьных ситуаций по методике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Кондаша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49500"/>
            <a:ext cx="7848600" cy="3854450"/>
          </a:xfrm>
          <a:prstGeom prst="rect">
            <a:avLst/>
          </a:prstGeom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506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Лист</vt:lpstr>
      <vt:lpstr>Презентация  программы ДОД  «Школа здоровья»</vt:lpstr>
      <vt:lpstr>Практические задачи данного проекта программы  можно определить следующим образом:</vt:lpstr>
      <vt:lpstr>Оригинальностью данной программы является то, что в ней рассматривается человек как часть живой природы в свете влияния на него абиотических, биотических и антропогенных факторов. </vt:lpstr>
      <vt:lpstr>Ожидаемые результаты:</vt:lpstr>
      <vt:lpstr>Презентация PowerPoint</vt:lpstr>
      <vt:lpstr> Цель исследования: </vt:lpstr>
      <vt:lpstr>Гипотеза исследования:</vt:lpstr>
      <vt:lpstr>Организация и методика проведения исследования.</vt:lpstr>
      <vt:lpstr>Анализ результатов исследования. Анализ результатов анкеты самооценки школьных ситуаций по методике Кондаша </vt:lpstr>
      <vt:lpstr>Анализ результатов тест-анкеты самооценки школьниками факторов риска ухудшения здоровья по методике Н.К.Смирнова </vt:lpstr>
      <vt:lpstr>Презентация PowerPoint</vt:lpstr>
      <vt:lpstr>  Анализ результатов ориентировочной минимальной диагностической программы изучения проявления формирующегося нравственного деятельно-волевого характера подростков.   Анализ результатов по показателю «Забота о здоровье»:</vt:lpstr>
      <vt:lpstr> Анализ результатов по показателю «Стремление к самосовершенствованию».</vt:lpstr>
      <vt:lpstr>Презентация PowerPoint</vt:lpstr>
      <vt:lpstr>  Общие выводы.  </vt:lpstr>
      <vt:lpstr>Презентация PowerPoint</vt:lpstr>
      <vt:lpstr>Презентация PowerPoint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исследования. Анализ результатов анкеты самооценки школьных ситуаций по методике Кондаша</dc:title>
  <dc:creator>Искра</dc:creator>
  <cp:lastModifiedBy>Искра</cp:lastModifiedBy>
  <cp:revision>54</cp:revision>
  <dcterms:created xsi:type="dcterms:W3CDTF">2012-11-04T16:37:45Z</dcterms:created>
  <dcterms:modified xsi:type="dcterms:W3CDTF">2015-05-30T16:29:55Z</dcterms:modified>
</cp:coreProperties>
</file>