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5A84BC-8AA7-43B4-BFED-C7D96E6A369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A72709-ACE7-47DD-9A6D-189787787DD2}">
      <dgm:prSet phldrT="[Текст]" custT="1"/>
      <dgm:spPr/>
      <dgm:t>
        <a:bodyPr/>
        <a:lstStyle/>
        <a:p>
          <a:r>
            <a:rPr lang="ru-RU" sz="800" dirty="0" smtClean="0"/>
            <a:t>Творческий проект</a:t>
          </a:r>
          <a:endParaRPr lang="ru-RU" sz="800" dirty="0"/>
        </a:p>
      </dgm:t>
    </dgm:pt>
    <dgm:pt modelId="{4401883D-3E32-4F79-A719-AA0FB95C555D}" type="parTrans" cxnId="{26C98072-EDA0-414D-B8BB-91699FC05C9F}">
      <dgm:prSet/>
      <dgm:spPr/>
      <dgm:t>
        <a:bodyPr/>
        <a:lstStyle/>
        <a:p>
          <a:endParaRPr lang="ru-RU"/>
        </a:p>
      </dgm:t>
    </dgm:pt>
    <dgm:pt modelId="{E27938C6-4198-4962-A401-144A29DC5EFB}" type="sibTrans" cxnId="{26C98072-EDA0-414D-B8BB-91699FC05C9F}">
      <dgm:prSet/>
      <dgm:spPr/>
      <dgm:t>
        <a:bodyPr/>
        <a:lstStyle/>
        <a:p>
          <a:endParaRPr lang="ru-RU"/>
        </a:p>
      </dgm:t>
    </dgm:pt>
    <dgm:pt modelId="{3DB6E1DD-4361-4A36-8CEE-247D471AC31B}">
      <dgm:prSet phldrT="[Текст]" custT="1"/>
      <dgm:spPr/>
      <dgm:t>
        <a:bodyPr/>
        <a:lstStyle/>
        <a:p>
          <a:r>
            <a:rPr lang="ru-RU" sz="800" dirty="0" smtClean="0"/>
            <a:t>Разработка технологии изготовления</a:t>
          </a:r>
          <a:endParaRPr lang="ru-RU" sz="800" dirty="0"/>
        </a:p>
      </dgm:t>
    </dgm:pt>
    <dgm:pt modelId="{7852C8BC-FB88-434C-AD31-02B0D3931B8E}" type="parTrans" cxnId="{DF3148E8-8F63-4E72-9052-84A42196D7ED}">
      <dgm:prSet/>
      <dgm:spPr/>
      <dgm:t>
        <a:bodyPr/>
        <a:lstStyle/>
        <a:p>
          <a:endParaRPr lang="ru-RU"/>
        </a:p>
      </dgm:t>
    </dgm:pt>
    <dgm:pt modelId="{09DBF654-7359-4691-BC65-BBECD46BC363}" type="sibTrans" cxnId="{DF3148E8-8F63-4E72-9052-84A42196D7ED}">
      <dgm:prSet/>
      <dgm:spPr/>
      <dgm:t>
        <a:bodyPr/>
        <a:lstStyle/>
        <a:p>
          <a:endParaRPr lang="ru-RU"/>
        </a:p>
      </dgm:t>
    </dgm:pt>
    <dgm:pt modelId="{7F2CDC85-9310-4145-868C-B7BB4ECF5228}">
      <dgm:prSet phldrT="[Текст]"/>
      <dgm:spPr/>
      <dgm:t>
        <a:bodyPr/>
        <a:lstStyle/>
        <a:p>
          <a:r>
            <a:rPr lang="ru-RU" dirty="0" smtClean="0"/>
            <a:t>Оформление проекта</a:t>
          </a:r>
          <a:endParaRPr lang="ru-RU" dirty="0"/>
        </a:p>
      </dgm:t>
    </dgm:pt>
    <dgm:pt modelId="{1757085A-910A-498C-AB13-48EAE4DF8605}" type="parTrans" cxnId="{C98B9977-EA6F-4996-A888-9C9EE9FA502B}">
      <dgm:prSet/>
      <dgm:spPr/>
      <dgm:t>
        <a:bodyPr/>
        <a:lstStyle/>
        <a:p>
          <a:endParaRPr lang="ru-RU"/>
        </a:p>
      </dgm:t>
    </dgm:pt>
    <dgm:pt modelId="{FA179B5A-6AAC-4494-8A80-B185E7A3B2DE}" type="sibTrans" cxnId="{C98B9977-EA6F-4996-A888-9C9EE9FA502B}">
      <dgm:prSet/>
      <dgm:spPr/>
      <dgm:t>
        <a:bodyPr/>
        <a:lstStyle/>
        <a:p>
          <a:endParaRPr lang="ru-RU"/>
        </a:p>
      </dgm:t>
    </dgm:pt>
    <dgm:pt modelId="{0F769D81-4453-4DD3-93A2-9ABEAC91CC18}">
      <dgm:prSet phldrT="[Текст]"/>
      <dgm:spPr/>
      <dgm:t>
        <a:bodyPr/>
        <a:lstStyle/>
        <a:p>
          <a:r>
            <a:rPr lang="ru-RU" dirty="0" smtClean="0"/>
            <a:t>Дизайн-анализ</a:t>
          </a:r>
          <a:endParaRPr lang="ru-RU" dirty="0"/>
        </a:p>
      </dgm:t>
    </dgm:pt>
    <dgm:pt modelId="{A17AC4FC-04DC-4318-81F9-F77A915D3511}" type="parTrans" cxnId="{2255D938-7948-482C-A85A-2E58E0AB6E8C}">
      <dgm:prSet/>
      <dgm:spPr/>
      <dgm:t>
        <a:bodyPr/>
        <a:lstStyle/>
        <a:p>
          <a:endParaRPr lang="ru-RU"/>
        </a:p>
      </dgm:t>
    </dgm:pt>
    <dgm:pt modelId="{DD2FA424-DF85-4685-888D-18EC1D0F467F}" type="sibTrans" cxnId="{2255D938-7948-482C-A85A-2E58E0AB6E8C}">
      <dgm:prSet/>
      <dgm:spPr/>
      <dgm:t>
        <a:bodyPr/>
        <a:lstStyle/>
        <a:p>
          <a:endParaRPr lang="ru-RU"/>
        </a:p>
      </dgm:t>
    </dgm:pt>
    <dgm:pt modelId="{EE0A3E11-A747-45F5-8FBA-B12BD2AA18BD}">
      <dgm:prSet phldrT="[Текст]"/>
      <dgm:spPr/>
      <dgm:t>
        <a:bodyPr/>
        <a:lstStyle/>
        <a:p>
          <a:r>
            <a:rPr lang="ru-RU" dirty="0" smtClean="0"/>
            <a:t>Выбор материалов</a:t>
          </a:r>
          <a:endParaRPr lang="ru-RU" dirty="0"/>
        </a:p>
      </dgm:t>
    </dgm:pt>
    <dgm:pt modelId="{99DCCE16-0507-4D0B-ACC5-A6AA6E13D081}" type="parTrans" cxnId="{97F1C169-58B0-4387-A5DD-855C031D9D10}">
      <dgm:prSet/>
      <dgm:spPr/>
      <dgm:t>
        <a:bodyPr/>
        <a:lstStyle/>
        <a:p>
          <a:endParaRPr lang="ru-RU"/>
        </a:p>
      </dgm:t>
    </dgm:pt>
    <dgm:pt modelId="{92FEF746-3459-4C11-B9FB-558020217512}" type="sibTrans" cxnId="{97F1C169-58B0-4387-A5DD-855C031D9D10}">
      <dgm:prSet/>
      <dgm:spPr/>
      <dgm:t>
        <a:bodyPr/>
        <a:lstStyle/>
        <a:p>
          <a:endParaRPr lang="ru-RU"/>
        </a:p>
      </dgm:t>
    </dgm:pt>
    <dgm:pt modelId="{441F11D9-CDAC-4803-96F5-75377C25A83E}">
      <dgm:prSet/>
      <dgm:spPr/>
      <dgm:t>
        <a:bodyPr/>
        <a:lstStyle/>
        <a:p>
          <a:r>
            <a:rPr lang="ru-RU" dirty="0" smtClean="0"/>
            <a:t>Выбор модели и конструкции изделия</a:t>
          </a:r>
          <a:endParaRPr lang="ru-RU" dirty="0"/>
        </a:p>
      </dgm:t>
    </dgm:pt>
    <dgm:pt modelId="{ED1C84AB-1F8B-427D-8AD3-2182627D27CB}" type="parTrans" cxnId="{8954B372-6A6B-40E9-BB29-22033469821A}">
      <dgm:prSet/>
      <dgm:spPr/>
      <dgm:t>
        <a:bodyPr/>
        <a:lstStyle/>
        <a:p>
          <a:endParaRPr lang="ru-RU"/>
        </a:p>
      </dgm:t>
    </dgm:pt>
    <dgm:pt modelId="{A676E2A8-F848-4A90-B908-0B223CCA7967}" type="sibTrans" cxnId="{8954B372-6A6B-40E9-BB29-22033469821A}">
      <dgm:prSet/>
      <dgm:spPr/>
      <dgm:t>
        <a:bodyPr/>
        <a:lstStyle/>
        <a:p>
          <a:endParaRPr lang="ru-RU"/>
        </a:p>
      </dgm:t>
    </dgm:pt>
    <dgm:pt modelId="{C2052A65-D080-4181-A70E-D7EA03094C6A}">
      <dgm:prSet/>
      <dgm:spPr/>
      <dgm:t>
        <a:bodyPr/>
        <a:lstStyle/>
        <a:p>
          <a:r>
            <a:rPr lang="ru-RU" dirty="0" smtClean="0"/>
            <a:t>Экологическое и экономическое обоснование</a:t>
          </a:r>
          <a:endParaRPr lang="ru-RU" dirty="0"/>
        </a:p>
      </dgm:t>
    </dgm:pt>
    <dgm:pt modelId="{D0E4AA10-1C79-450E-8807-DF5CC1355DAA}" type="parTrans" cxnId="{31072167-35C2-4211-8119-CF8432BEE7E4}">
      <dgm:prSet/>
      <dgm:spPr/>
      <dgm:t>
        <a:bodyPr/>
        <a:lstStyle/>
        <a:p>
          <a:endParaRPr lang="ru-RU"/>
        </a:p>
      </dgm:t>
    </dgm:pt>
    <dgm:pt modelId="{AB10BD48-C28F-4361-9ABB-345B735B0EB3}" type="sibTrans" cxnId="{31072167-35C2-4211-8119-CF8432BEE7E4}">
      <dgm:prSet/>
      <dgm:spPr/>
      <dgm:t>
        <a:bodyPr/>
        <a:lstStyle/>
        <a:p>
          <a:endParaRPr lang="ru-RU"/>
        </a:p>
      </dgm:t>
    </dgm:pt>
    <dgm:pt modelId="{5878638A-575A-44C5-A495-64A43061B395}">
      <dgm:prSet/>
      <dgm:spPr/>
      <dgm:t>
        <a:bodyPr/>
        <a:lstStyle/>
        <a:p>
          <a:r>
            <a:rPr lang="ru-RU" dirty="0" smtClean="0"/>
            <a:t>Организация рабочего места и изготовление изделия</a:t>
          </a:r>
          <a:endParaRPr lang="ru-RU" dirty="0"/>
        </a:p>
      </dgm:t>
    </dgm:pt>
    <dgm:pt modelId="{A0039F58-1B13-4A1D-B75B-9A07F7B70A9D}" type="parTrans" cxnId="{CA17881C-A185-4138-9C08-5E1D5BA29215}">
      <dgm:prSet/>
      <dgm:spPr/>
      <dgm:t>
        <a:bodyPr/>
        <a:lstStyle/>
        <a:p>
          <a:endParaRPr lang="ru-RU"/>
        </a:p>
      </dgm:t>
    </dgm:pt>
    <dgm:pt modelId="{268A31B5-766F-4A39-B37D-11D4DBFB70A1}" type="sibTrans" cxnId="{CA17881C-A185-4138-9C08-5E1D5BA29215}">
      <dgm:prSet/>
      <dgm:spPr/>
      <dgm:t>
        <a:bodyPr/>
        <a:lstStyle/>
        <a:p>
          <a:endParaRPr lang="ru-RU"/>
        </a:p>
      </dgm:t>
    </dgm:pt>
    <dgm:pt modelId="{AE5DD003-9EC7-4B84-823F-3C41298D0BB3}">
      <dgm:prSet/>
      <dgm:spPr/>
      <dgm:t>
        <a:bodyPr/>
        <a:lstStyle/>
        <a:p>
          <a:r>
            <a:rPr lang="ru-RU" dirty="0" smtClean="0"/>
            <a:t>Защита проекта</a:t>
          </a:r>
          <a:endParaRPr lang="ru-RU" dirty="0"/>
        </a:p>
      </dgm:t>
    </dgm:pt>
    <dgm:pt modelId="{1EB9E152-F3CD-4094-8D85-A6803764CB3C}" type="parTrans" cxnId="{FD7DE012-92B2-4D91-91C1-6C0B57340B40}">
      <dgm:prSet/>
      <dgm:spPr/>
      <dgm:t>
        <a:bodyPr/>
        <a:lstStyle/>
        <a:p>
          <a:endParaRPr lang="ru-RU"/>
        </a:p>
      </dgm:t>
    </dgm:pt>
    <dgm:pt modelId="{899EC49E-9369-4F47-8200-3535801E9288}" type="sibTrans" cxnId="{FD7DE012-92B2-4D91-91C1-6C0B57340B40}">
      <dgm:prSet/>
      <dgm:spPr/>
      <dgm:t>
        <a:bodyPr/>
        <a:lstStyle/>
        <a:p>
          <a:endParaRPr lang="ru-RU"/>
        </a:p>
      </dgm:t>
    </dgm:pt>
    <dgm:pt modelId="{014E1C2C-245F-418B-ADB7-AB559A6B7171}" type="pres">
      <dgm:prSet presAssocID="{EB5A84BC-8AA7-43B4-BFED-C7D96E6A36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2BD2BA-45A7-48F3-A378-57FDBF7D776E}" type="pres">
      <dgm:prSet presAssocID="{BFA72709-ACE7-47DD-9A6D-189787787DD2}" presName="centerShape" presStyleLbl="node0" presStyleIdx="0" presStyleCnt="1"/>
      <dgm:spPr/>
      <dgm:t>
        <a:bodyPr/>
        <a:lstStyle/>
        <a:p>
          <a:endParaRPr lang="ru-RU"/>
        </a:p>
      </dgm:t>
    </dgm:pt>
    <dgm:pt modelId="{D27C1B72-5C7D-4BBF-807A-FDCBA42FF959}" type="pres">
      <dgm:prSet presAssocID="{7852C8BC-FB88-434C-AD31-02B0D3931B8E}" presName="Name9" presStyleLbl="parChTrans1D2" presStyleIdx="0" presStyleCnt="8"/>
      <dgm:spPr/>
      <dgm:t>
        <a:bodyPr/>
        <a:lstStyle/>
        <a:p>
          <a:endParaRPr lang="ru-RU"/>
        </a:p>
      </dgm:t>
    </dgm:pt>
    <dgm:pt modelId="{5EC7D7A3-3BAD-47F1-917B-988D607EEBCE}" type="pres">
      <dgm:prSet presAssocID="{7852C8BC-FB88-434C-AD31-02B0D3931B8E}" presName="connTx" presStyleLbl="parChTrans1D2" presStyleIdx="0" presStyleCnt="8"/>
      <dgm:spPr/>
      <dgm:t>
        <a:bodyPr/>
        <a:lstStyle/>
        <a:p>
          <a:endParaRPr lang="ru-RU"/>
        </a:p>
      </dgm:t>
    </dgm:pt>
    <dgm:pt modelId="{1206D3A6-CBCB-44B1-B0F0-39102EAE62D6}" type="pres">
      <dgm:prSet presAssocID="{3DB6E1DD-4361-4A36-8CEE-247D471AC31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1A9B6-D0F0-4D45-92E5-EBA63EBB71FE}" type="pres">
      <dgm:prSet presAssocID="{1757085A-910A-498C-AB13-48EAE4DF8605}" presName="Name9" presStyleLbl="parChTrans1D2" presStyleIdx="1" presStyleCnt="8"/>
      <dgm:spPr/>
      <dgm:t>
        <a:bodyPr/>
        <a:lstStyle/>
        <a:p>
          <a:endParaRPr lang="ru-RU"/>
        </a:p>
      </dgm:t>
    </dgm:pt>
    <dgm:pt modelId="{FD67CD6B-D39C-49EE-97E3-015F3262D572}" type="pres">
      <dgm:prSet presAssocID="{1757085A-910A-498C-AB13-48EAE4DF8605}" presName="connTx" presStyleLbl="parChTrans1D2" presStyleIdx="1" presStyleCnt="8"/>
      <dgm:spPr/>
      <dgm:t>
        <a:bodyPr/>
        <a:lstStyle/>
        <a:p>
          <a:endParaRPr lang="ru-RU"/>
        </a:p>
      </dgm:t>
    </dgm:pt>
    <dgm:pt modelId="{AD87ADB2-6286-4B1C-BBC2-AD1BB571CBF2}" type="pres">
      <dgm:prSet presAssocID="{7F2CDC85-9310-4145-868C-B7BB4ECF522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9F648-E650-4DD8-816A-A55CFBB6B8A6}" type="pres">
      <dgm:prSet presAssocID="{1EB9E152-F3CD-4094-8D85-A6803764CB3C}" presName="Name9" presStyleLbl="parChTrans1D2" presStyleIdx="2" presStyleCnt="8"/>
      <dgm:spPr/>
      <dgm:t>
        <a:bodyPr/>
        <a:lstStyle/>
        <a:p>
          <a:endParaRPr lang="ru-RU"/>
        </a:p>
      </dgm:t>
    </dgm:pt>
    <dgm:pt modelId="{A814260C-112E-4C4E-9810-BAA17D5EA365}" type="pres">
      <dgm:prSet presAssocID="{1EB9E152-F3CD-4094-8D85-A6803764CB3C}" presName="connTx" presStyleLbl="parChTrans1D2" presStyleIdx="2" presStyleCnt="8"/>
      <dgm:spPr/>
      <dgm:t>
        <a:bodyPr/>
        <a:lstStyle/>
        <a:p>
          <a:endParaRPr lang="ru-RU"/>
        </a:p>
      </dgm:t>
    </dgm:pt>
    <dgm:pt modelId="{20E7D960-401F-41E0-93B5-08DFD539EDC2}" type="pres">
      <dgm:prSet presAssocID="{AE5DD003-9EC7-4B84-823F-3C41298D0BB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17ACF-2009-43BA-B08B-EBE1BB84939C}" type="pres">
      <dgm:prSet presAssocID="{A0039F58-1B13-4A1D-B75B-9A07F7B70A9D}" presName="Name9" presStyleLbl="parChTrans1D2" presStyleIdx="3" presStyleCnt="8"/>
      <dgm:spPr/>
      <dgm:t>
        <a:bodyPr/>
        <a:lstStyle/>
        <a:p>
          <a:endParaRPr lang="ru-RU"/>
        </a:p>
      </dgm:t>
    </dgm:pt>
    <dgm:pt modelId="{6A38B75A-4586-41A9-BDB0-7D1FFC73D17C}" type="pres">
      <dgm:prSet presAssocID="{A0039F58-1B13-4A1D-B75B-9A07F7B70A9D}" presName="connTx" presStyleLbl="parChTrans1D2" presStyleIdx="3" presStyleCnt="8"/>
      <dgm:spPr/>
      <dgm:t>
        <a:bodyPr/>
        <a:lstStyle/>
        <a:p>
          <a:endParaRPr lang="ru-RU"/>
        </a:p>
      </dgm:t>
    </dgm:pt>
    <dgm:pt modelId="{48095B48-E53A-4BA2-A220-16A4F8D950DA}" type="pres">
      <dgm:prSet presAssocID="{5878638A-575A-44C5-A495-64A43061B39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19C50-3D70-43DC-8030-79A2B5B1B4D2}" type="pres">
      <dgm:prSet presAssocID="{D0E4AA10-1C79-450E-8807-DF5CC1355DAA}" presName="Name9" presStyleLbl="parChTrans1D2" presStyleIdx="4" presStyleCnt="8"/>
      <dgm:spPr/>
      <dgm:t>
        <a:bodyPr/>
        <a:lstStyle/>
        <a:p>
          <a:endParaRPr lang="ru-RU"/>
        </a:p>
      </dgm:t>
    </dgm:pt>
    <dgm:pt modelId="{2DF88778-DACE-44A6-A719-3A15AF403F4B}" type="pres">
      <dgm:prSet presAssocID="{D0E4AA10-1C79-450E-8807-DF5CC1355DAA}" presName="connTx" presStyleLbl="parChTrans1D2" presStyleIdx="4" presStyleCnt="8"/>
      <dgm:spPr/>
      <dgm:t>
        <a:bodyPr/>
        <a:lstStyle/>
        <a:p>
          <a:endParaRPr lang="ru-RU"/>
        </a:p>
      </dgm:t>
    </dgm:pt>
    <dgm:pt modelId="{4292BA25-0782-4FFD-8F14-7505A755A030}" type="pres">
      <dgm:prSet presAssocID="{C2052A65-D080-4181-A70E-D7EA03094C6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1AC0C-3E02-481C-9845-39B1DCA251BD}" type="pres">
      <dgm:prSet presAssocID="{A17AC4FC-04DC-4318-81F9-F77A915D3511}" presName="Name9" presStyleLbl="parChTrans1D2" presStyleIdx="5" presStyleCnt="8"/>
      <dgm:spPr/>
      <dgm:t>
        <a:bodyPr/>
        <a:lstStyle/>
        <a:p>
          <a:endParaRPr lang="ru-RU"/>
        </a:p>
      </dgm:t>
    </dgm:pt>
    <dgm:pt modelId="{8F83951D-4C50-449D-B698-7BE29E0BE4C9}" type="pres">
      <dgm:prSet presAssocID="{A17AC4FC-04DC-4318-81F9-F77A915D3511}" presName="connTx" presStyleLbl="parChTrans1D2" presStyleIdx="5" presStyleCnt="8"/>
      <dgm:spPr/>
      <dgm:t>
        <a:bodyPr/>
        <a:lstStyle/>
        <a:p>
          <a:endParaRPr lang="ru-RU"/>
        </a:p>
      </dgm:t>
    </dgm:pt>
    <dgm:pt modelId="{AF62ACE5-7567-4E37-9FA7-DB6BB96D1427}" type="pres">
      <dgm:prSet presAssocID="{0F769D81-4453-4DD3-93A2-9ABEAC91CC1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05D2D-131E-4C48-A534-5FDF45820165}" type="pres">
      <dgm:prSet presAssocID="{99DCCE16-0507-4D0B-ACC5-A6AA6E13D081}" presName="Name9" presStyleLbl="parChTrans1D2" presStyleIdx="6" presStyleCnt="8"/>
      <dgm:spPr/>
      <dgm:t>
        <a:bodyPr/>
        <a:lstStyle/>
        <a:p>
          <a:endParaRPr lang="ru-RU"/>
        </a:p>
      </dgm:t>
    </dgm:pt>
    <dgm:pt modelId="{F36E364B-778D-45EF-83CD-2205163C021F}" type="pres">
      <dgm:prSet presAssocID="{99DCCE16-0507-4D0B-ACC5-A6AA6E13D081}" presName="connTx" presStyleLbl="parChTrans1D2" presStyleIdx="6" presStyleCnt="8"/>
      <dgm:spPr/>
      <dgm:t>
        <a:bodyPr/>
        <a:lstStyle/>
        <a:p>
          <a:endParaRPr lang="ru-RU"/>
        </a:p>
      </dgm:t>
    </dgm:pt>
    <dgm:pt modelId="{50045A01-D3F3-49AB-BEC9-64A49D6C4050}" type="pres">
      <dgm:prSet presAssocID="{EE0A3E11-A747-45F5-8FBA-B12BD2AA18B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136E4-B22E-43C0-8E06-F8F5869A8458}" type="pres">
      <dgm:prSet presAssocID="{ED1C84AB-1F8B-427D-8AD3-2182627D27CB}" presName="Name9" presStyleLbl="parChTrans1D2" presStyleIdx="7" presStyleCnt="8"/>
      <dgm:spPr/>
      <dgm:t>
        <a:bodyPr/>
        <a:lstStyle/>
        <a:p>
          <a:endParaRPr lang="ru-RU"/>
        </a:p>
      </dgm:t>
    </dgm:pt>
    <dgm:pt modelId="{64199CB7-1297-4AA0-BBA7-CFDE6FE519B6}" type="pres">
      <dgm:prSet presAssocID="{ED1C84AB-1F8B-427D-8AD3-2182627D27CB}" presName="connTx" presStyleLbl="parChTrans1D2" presStyleIdx="7" presStyleCnt="8"/>
      <dgm:spPr/>
      <dgm:t>
        <a:bodyPr/>
        <a:lstStyle/>
        <a:p>
          <a:endParaRPr lang="ru-RU"/>
        </a:p>
      </dgm:t>
    </dgm:pt>
    <dgm:pt modelId="{9284E35D-B53C-41DF-9A92-2E7B5EF10D6E}" type="pres">
      <dgm:prSet presAssocID="{441F11D9-CDAC-4803-96F5-75377C25A83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06A55C-D0A0-4D1A-BA65-4FDCA4EFEC1B}" type="presOf" srcId="{A17AC4FC-04DC-4318-81F9-F77A915D3511}" destId="{8F83951D-4C50-449D-B698-7BE29E0BE4C9}" srcOrd="1" destOrd="0" presId="urn:microsoft.com/office/officeart/2005/8/layout/radial1"/>
    <dgm:cxn modelId="{01F06234-160D-41B4-8879-576789905E5C}" type="presOf" srcId="{5878638A-575A-44C5-A495-64A43061B395}" destId="{48095B48-E53A-4BA2-A220-16A4F8D950DA}" srcOrd="0" destOrd="0" presId="urn:microsoft.com/office/officeart/2005/8/layout/radial1"/>
    <dgm:cxn modelId="{DF3148E8-8F63-4E72-9052-84A42196D7ED}" srcId="{BFA72709-ACE7-47DD-9A6D-189787787DD2}" destId="{3DB6E1DD-4361-4A36-8CEE-247D471AC31B}" srcOrd="0" destOrd="0" parTransId="{7852C8BC-FB88-434C-AD31-02B0D3931B8E}" sibTransId="{09DBF654-7359-4691-BC65-BBECD46BC363}"/>
    <dgm:cxn modelId="{020C1F0F-AE26-4459-9821-8B9E22272166}" type="presOf" srcId="{1EB9E152-F3CD-4094-8D85-A6803764CB3C}" destId="{AE79F648-E650-4DD8-816A-A55CFBB6B8A6}" srcOrd="0" destOrd="0" presId="urn:microsoft.com/office/officeart/2005/8/layout/radial1"/>
    <dgm:cxn modelId="{0D4F68E3-18D6-4391-8C04-0603E36ECE19}" type="presOf" srcId="{D0E4AA10-1C79-450E-8807-DF5CC1355DAA}" destId="{2DF88778-DACE-44A6-A719-3A15AF403F4B}" srcOrd="1" destOrd="0" presId="urn:microsoft.com/office/officeart/2005/8/layout/radial1"/>
    <dgm:cxn modelId="{071EFEA8-A944-420F-8814-186FAA39DA49}" type="presOf" srcId="{441F11D9-CDAC-4803-96F5-75377C25A83E}" destId="{9284E35D-B53C-41DF-9A92-2E7B5EF10D6E}" srcOrd="0" destOrd="0" presId="urn:microsoft.com/office/officeart/2005/8/layout/radial1"/>
    <dgm:cxn modelId="{688FFD08-8E50-408B-B31D-675B69E81189}" type="presOf" srcId="{ED1C84AB-1F8B-427D-8AD3-2182627D27CB}" destId="{64199CB7-1297-4AA0-BBA7-CFDE6FE519B6}" srcOrd="1" destOrd="0" presId="urn:microsoft.com/office/officeart/2005/8/layout/radial1"/>
    <dgm:cxn modelId="{19EF6CF6-DA16-4AFC-9D61-566DBCB3A536}" type="presOf" srcId="{7852C8BC-FB88-434C-AD31-02B0D3931B8E}" destId="{D27C1B72-5C7D-4BBF-807A-FDCBA42FF959}" srcOrd="0" destOrd="0" presId="urn:microsoft.com/office/officeart/2005/8/layout/radial1"/>
    <dgm:cxn modelId="{C98B9977-EA6F-4996-A888-9C9EE9FA502B}" srcId="{BFA72709-ACE7-47DD-9A6D-189787787DD2}" destId="{7F2CDC85-9310-4145-868C-B7BB4ECF5228}" srcOrd="1" destOrd="0" parTransId="{1757085A-910A-498C-AB13-48EAE4DF8605}" sibTransId="{FA179B5A-6AAC-4494-8A80-B185E7A3B2DE}"/>
    <dgm:cxn modelId="{473B2835-88AD-4FBF-8AFE-CAA6E9D4B7CA}" type="presOf" srcId="{C2052A65-D080-4181-A70E-D7EA03094C6A}" destId="{4292BA25-0782-4FFD-8F14-7505A755A030}" srcOrd="0" destOrd="0" presId="urn:microsoft.com/office/officeart/2005/8/layout/radial1"/>
    <dgm:cxn modelId="{8954B372-6A6B-40E9-BB29-22033469821A}" srcId="{BFA72709-ACE7-47DD-9A6D-189787787DD2}" destId="{441F11D9-CDAC-4803-96F5-75377C25A83E}" srcOrd="7" destOrd="0" parTransId="{ED1C84AB-1F8B-427D-8AD3-2182627D27CB}" sibTransId="{A676E2A8-F848-4A90-B908-0B223CCA7967}"/>
    <dgm:cxn modelId="{D593AAAA-4775-413F-AFE5-523E20CE6626}" type="presOf" srcId="{EE0A3E11-A747-45F5-8FBA-B12BD2AA18BD}" destId="{50045A01-D3F3-49AB-BEC9-64A49D6C4050}" srcOrd="0" destOrd="0" presId="urn:microsoft.com/office/officeart/2005/8/layout/radial1"/>
    <dgm:cxn modelId="{2255D938-7948-482C-A85A-2E58E0AB6E8C}" srcId="{BFA72709-ACE7-47DD-9A6D-189787787DD2}" destId="{0F769D81-4453-4DD3-93A2-9ABEAC91CC18}" srcOrd="5" destOrd="0" parTransId="{A17AC4FC-04DC-4318-81F9-F77A915D3511}" sibTransId="{DD2FA424-DF85-4685-888D-18EC1D0F467F}"/>
    <dgm:cxn modelId="{716C30BC-86A2-4FCC-B72D-19C921C1E0CA}" type="presOf" srcId="{0F769D81-4453-4DD3-93A2-9ABEAC91CC18}" destId="{AF62ACE5-7567-4E37-9FA7-DB6BB96D1427}" srcOrd="0" destOrd="0" presId="urn:microsoft.com/office/officeart/2005/8/layout/radial1"/>
    <dgm:cxn modelId="{B65FEDF0-8910-49FE-BCC1-0D580BE5F400}" type="presOf" srcId="{99DCCE16-0507-4D0B-ACC5-A6AA6E13D081}" destId="{11305D2D-131E-4C48-A534-5FDF45820165}" srcOrd="0" destOrd="0" presId="urn:microsoft.com/office/officeart/2005/8/layout/radial1"/>
    <dgm:cxn modelId="{393A6E00-2CA0-49D0-AD7E-7F9C0843BBD1}" type="presOf" srcId="{BFA72709-ACE7-47DD-9A6D-189787787DD2}" destId="{892BD2BA-45A7-48F3-A378-57FDBF7D776E}" srcOrd="0" destOrd="0" presId="urn:microsoft.com/office/officeart/2005/8/layout/radial1"/>
    <dgm:cxn modelId="{163593AA-194D-4CB5-BC41-CE89F78C0247}" type="presOf" srcId="{EB5A84BC-8AA7-43B4-BFED-C7D96E6A3698}" destId="{014E1C2C-245F-418B-ADB7-AB559A6B7171}" srcOrd="0" destOrd="0" presId="urn:microsoft.com/office/officeart/2005/8/layout/radial1"/>
    <dgm:cxn modelId="{26C98072-EDA0-414D-B8BB-91699FC05C9F}" srcId="{EB5A84BC-8AA7-43B4-BFED-C7D96E6A3698}" destId="{BFA72709-ACE7-47DD-9A6D-189787787DD2}" srcOrd="0" destOrd="0" parTransId="{4401883D-3E32-4F79-A719-AA0FB95C555D}" sibTransId="{E27938C6-4198-4962-A401-144A29DC5EFB}"/>
    <dgm:cxn modelId="{A6B3457A-CA55-467F-B0E9-C93E043AC2BA}" type="presOf" srcId="{7F2CDC85-9310-4145-868C-B7BB4ECF5228}" destId="{AD87ADB2-6286-4B1C-BBC2-AD1BB571CBF2}" srcOrd="0" destOrd="0" presId="urn:microsoft.com/office/officeart/2005/8/layout/radial1"/>
    <dgm:cxn modelId="{1F641E8C-BE53-4DFD-9A54-4B633C24F32C}" type="presOf" srcId="{99DCCE16-0507-4D0B-ACC5-A6AA6E13D081}" destId="{F36E364B-778D-45EF-83CD-2205163C021F}" srcOrd="1" destOrd="0" presId="urn:microsoft.com/office/officeart/2005/8/layout/radial1"/>
    <dgm:cxn modelId="{30E796CF-41CD-4452-83D6-A81C5740E1B0}" type="presOf" srcId="{A17AC4FC-04DC-4318-81F9-F77A915D3511}" destId="{5FB1AC0C-3E02-481C-9845-39B1DCA251BD}" srcOrd="0" destOrd="0" presId="urn:microsoft.com/office/officeart/2005/8/layout/radial1"/>
    <dgm:cxn modelId="{CA17881C-A185-4138-9C08-5E1D5BA29215}" srcId="{BFA72709-ACE7-47DD-9A6D-189787787DD2}" destId="{5878638A-575A-44C5-A495-64A43061B395}" srcOrd="3" destOrd="0" parTransId="{A0039F58-1B13-4A1D-B75B-9A07F7B70A9D}" sibTransId="{268A31B5-766F-4A39-B37D-11D4DBFB70A1}"/>
    <dgm:cxn modelId="{31072167-35C2-4211-8119-CF8432BEE7E4}" srcId="{BFA72709-ACE7-47DD-9A6D-189787787DD2}" destId="{C2052A65-D080-4181-A70E-D7EA03094C6A}" srcOrd="4" destOrd="0" parTransId="{D0E4AA10-1C79-450E-8807-DF5CC1355DAA}" sibTransId="{AB10BD48-C28F-4361-9ABB-345B735B0EB3}"/>
    <dgm:cxn modelId="{6607E715-E468-4C40-B398-BEDACC906B28}" type="presOf" srcId="{1757085A-910A-498C-AB13-48EAE4DF8605}" destId="{AF41A9B6-D0F0-4D45-92E5-EBA63EBB71FE}" srcOrd="0" destOrd="0" presId="urn:microsoft.com/office/officeart/2005/8/layout/radial1"/>
    <dgm:cxn modelId="{243A391F-A540-4FC1-B0DC-A210C39C5042}" type="presOf" srcId="{ED1C84AB-1F8B-427D-8AD3-2182627D27CB}" destId="{6B6136E4-B22E-43C0-8E06-F8F5869A8458}" srcOrd="0" destOrd="0" presId="urn:microsoft.com/office/officeart/2005/8/layout/radial1"/>
    <dgm:cxn modelId="{E5574AA0-D5A8-42C5-9618-0260F82CA249}" type="presOf" srcId="{A0039F58-1B13-4A1D-B75B-9A07F7B70A9D}" destId="{8BB17ACF-2009-43BA-B08B-EBE1BB84939C}" srcOrd="0" destOrd="0" presId="urn:microsoft.com/office/officeart/2005/8/layout/radial1"/>
    <dgm:cxn modelId="{79718957-D0FF-446B-8BCC-304A1256B284}" type="presOf" srcId="{7852C8BC-FB88-434C-AD31-02B0D3931B8E}" destId="{5EC7D7A3-3BAD-47F1-917B-988D607EEBCE}" srcOrd="1" destOrd="0" presId="urn:microsoft.com/office/officeart/2005/8/layout/radial1"/>
    <dgm:cxn modelId="{3E1C5B87-9C62-43F3-BCCB-F705DCA1773D}" type="presOf" srcId="{1EB9E152-F3CD-4094-8D85-A6803764CB3C}" destId="{A814260C-112E-4C4E-9810-BAA17D5EA365}" srcOrd="1" destOrd="0" presId="urn:microsoft.com/office/officeart/2005/8/layout/radial1"/>
    <dgm:cxn modelId="{FD7DE012-92B2-4D91-91C1-6C0B57340B40}" srcId="{BFA72709-ACE7-47DD-9A6D-189787787DD2}" destId="{AE5DD003-9EC7-4B84-823F-3C41298D0BB3}" srcOrd="2" destOrd="0" parTransId="{1EB9E152-F3CD-4094-8D85-A6803764CB3C}" sibTransId="{899EC49E-9369-4F47-8200-3535801E9288}"/>
    <dgm:cxn modelId="{75C1066D-7BA4-4E86-A4EC-14C88502F68F}" type="presOf" srcId="{1757085A-910A-498C-AB13-48EAE4DF8605}" destId="{FD67CD6B-D39C-49EE-97E3-015F3262D572}" srcOrd="1" destOrd="0" presId="urn:microsoft.com/office/officeart/2005/8/layout/radial1"/>
    <dgm:cxn modelId="{97F1C169-58B0-4387-A5DD-855C031D9D10}" srcId="{BFA72709-ACE7-47DD-9A6D-189787787DD2}" destId="{EE0A3E11-A747-45F5-8FBA-B12BD2AA18BD}" srcOrd="6" destOrd="0" parTransId="{99DCCE16-0507-4D0B-ACC5-A6AA6E13D081}" sibTransId="{92FEF746-3459-4C11-B9FB-558020217512}"/>
    <dgm:cxn modelId="{AC67A7CE-899B-4B11-BAB7-4A4E92300994}" type="presOf" srcId="{3DB6E1DD-4361-4A36-8CEE-247D471AC31B}" destId="{1206D3A6-CBCB-44B1-B0F0-39102EAE62D6}" srcOrd="0" destOrd="0" presId="urn:microsoft.com/office/officeart/2005/8/layout/radial1"/>
    <dgm:cxn modelId="{A534DEB1-0FB8-4EB9-9CC9-A9C5272735F2}" type="presOf" srcId="{AE5DD003-9EC7-4B84-823F-3C41298D0BB3}" destId="{20E7D960-401F-41E0-93B5-08DFD539EDC2}" srcOrd="0" destOrd="0" presId="urn:microsoft.com/office/officeart/2005/8/layout/radial1"/>
    <dgm:cxn modelId="{51330AFE-ED56-4933-85F6-030A72F9498E}" type="presOf" srcId="{D0E4AA10-1C79-450E-8807-DF5CC1355DAA}" destId="{1D819C50-3D70-43DC-8030-79A2B5B1B4D2}" srcOrd="0" destOrd="0" presId="urn:microsoft.com/office/officeart/2005/8/layout/radial1"/>
    <dgm:cxn modelId="{FCFE88D7-2368-4CDB-BC9B-215A9DEB1689}" type="presOf" srcId="{A0039F58-1B13-4A1D-B75B-9A07F7B70A9D}" destId="{6A38B75A-4586-41A9-BDB0-7D1FFC73D17C}" srcOrd="1" destOrd="0" presId="urn:microsoft.com/office/officeart/2005/8/layout/radial1"/>
    <dgm:cxn modelId="{A21D73F8-D55E-4C9B-B41B-A62C7B7EDF7C}" type="presParOf" srcId="{014E1C2C-245F-418B-ADB7-AB559A6B7171}" destId="{892BD2BA-45A7-48F3-A378-57FDBF7D776E}" srcOrd="0" destOrd="0" presId="urn:microsoft.com/office/officeart/2005/8/layout/radial1"/>
    <dgm:cxn modelId="{A2EE47EA-6401-4E9A-BC5A-F9519A1461AC}" type="presParOf" srcId="{014E1C2C-245F-418B-ADB7-AB559A6B7171}" destId="{D27C1B72-5C7D-4BBF-807A-FDCBA42FF959}" srcOrd="1" destOrd="0" presId="urn:microsoft.com/office/officeart/2005/8/layout/radial1"/>
    <dgm:cxn modelId="{72925315-DEC7-4E4E-810B-3903E2C00EE4}" type="presParOf" srcId="{D27C1B72-5C7D-4BBF-807A-FDCBA42FF959}" destId="{5EC7D7A3-3BAD-47F1-917B-988D607EEBCE}" srcOrd="0" destOrd="0" presId="urn:microsoft.com/office/officeart/2005/8/layout/radial1"/>
    <dgm:cxn modelId="{7550B0CF-803A-4A98-850C-473E0360D040}" type="presParOf" srcId="{014E1C2C-245F-418B-ADB7-AB559A6B7171}" destId="{1206D3A6-CBCB-44B1-B0F0-39102EAE62D6}" srcOrd="2" destOrd="0" presId="urn:microsoft.com/office/officeart/2005/8/layout/radial1"/>
    <dgm:cxn modelId="{DA11332C-45A7-446F-B69A-579636ADD4FF}" type="presParOf" srcId="{014E1C2C-245F-418B-ADB7-AB559A6B7171}" destId="{AF41A9B6-D0F0-4D45-92E5-EBA63EBB71FE}" srcOrd="3" destOrd="0" presId="urn:microsoft.com/office/officeart/2005/8/layout/radial1"/>
    <dgm:cxn modelId="{E22800BE-76DE-4D0B-970D-D566DBB44195}" type="presParOf" srcId="{AF41A9B6-D0F0-4D45-92E5-EBA63EBB71FE}" destId="{FD67CD6B-D39C-49EE-97E3-015F3262D572}" srcOrd="0" destOrd="0" presId="urn:microsoft.com/office/officeart/2005/8/layout/radial1"/>
    <dgm:cxn modelId="{45B63458-888A-43F1-B054-64CFD501B6F8}" type="presParOf" srcId="{014E1C2C-245F-418B-ADB7-AB559A6B7171}" destId="{AD87ADB2-6286-4B1C-BBC2-AD1BB571CBF2}" srcOrd="4" destOrd="0" presId="urn:microsoft.com/office/officeart/2005/8/layout/radial1"/>
    <dgm:cxn modelId="{1F0864E4-E173-4321-8717-B7CCA3710FA5}" type="presParOf" srcId="{014E1C2C-245F-418B-ADB7-AB559A6B7171}" destId="{AE79F648-E650-4DD8-816A-A55CFBB6B8A6}" srcOrd="5" destOrd="0" presId="urn:microsoft.com/office/officeart/2005/8/layout/radial1"/>
    <dgm:cxn modelId="{7176A5EE-5A23-43A2-BC2F-601136F2D76A}" type="presParOf" srcId="{AE79F648-E650-4DD8-816A-A55CFBB6B8A6}" destId="{A814260C-112E-4C4E-9810-BAA17D5EA365}" srcOrd="0" destOrd="0" presId="urn:microsoft.com/office/officeart/2005/8/layout/radial1"/>
    <dgm:cxn modelId="{C79148BF-B2CA-4064-AA04-B7D5C8570734}" type="presParOf" srcId="{014E1C2C-245F-418B-ADB7-AB559A6B7171}" destId="{20E7D960-401F-41E0-93B5-08DFD539EDC2}" srcOrd="6" destOrd="0" presId="urn:microsoft.com/office/officeart/2005/8/layout/radial1"/>
    <dgm:cxn modelId="{AD586DBF-A331-405F-BA9D-C6141A5BBC32}" type="presParOf" srcId="{014E1C2C-245F-418B-ADB7-AB559A6B7171}" destId="{8BB17ACF-2009-43BA-B08B-EBE1BB84939C}" srcOrd="7" destOrd="0" presId="urn:microsoft.com/office/officeart/2005/8/layout/radial1"/>
    <dgm:cxn modelId="{D8BC010E-14A5-4336-8B37-FE8228A6AEAB}" type="presParOf" srcId="{8BB17ACF-2009-43BA-B08B-EBE1BB84939C}" destId="{6A38B75A-4586-41A9-BDB0-7D1FFC73D17C}" srcOrd="0" destOrd="0" presId="urn:microsoft.com/office/officeart/2005/8/layout/radial1"/>
    <dgm:cxn modelId="{EB57A81A-F166-44B3-99A6-AE3A3AEBE824}" type="presParOf" srcId="{014E1C2C-245F-418B-ADB7-AB559A6B7171}" destId="{48095B48-E53A-4BA2-A220-16A4F8D950DA}" srcOrd="8" destOrd="0" presId="urn:microsoft.com/office/officeart/2005/8/layout/radial1"/>
    <dgm:cxn modelId="{02C4F8A0-60C6-4A21-A841-590D3A81121E}" type="presParOf" srcId="{014E1C2C-245F-418B-ADB7-AB559A6B7171}" destId="{1D819C50-3D70-43DC-8030-79A2B5B1B4D2}" srcOrd="9" destOrd="0" presId="urn:microsoft.com/office/officeart/2005/8/layout/radial1"/>
    <dgm:cxn modelId="{50791CAF-C2DB-4850-B8FB-9B25ED6B0E47}" type="presParOf" srcId="{1D819C50-3D70-43DC-8030-79A2B5B1B4D2}" destId="{2DF88778-DACE-44A6-A719-3A15AF403F4B}" srcOrd="0" destOrd="0" presId="urn:microsoft.com/office/officeart/2005/8/layout/radial1"/>
    <dgm:cxn modelId="{D5CE185C-F958-458B-88F5-3918302128BB}" type="presParOf" srcId="{014E1C2C-245F-418B-ADB7-AB559A6B7171}" destId="{4292BA25-0782-4FFD-8F14-7505A755A030}" srcOrd="10" destOrd="0" presId="urn:microsoft.com/office/officeart/2005/8/layout/radial1"/>
    <dgm:cxn modelId="{FDBBCF31-5938-40B6-AA5C-7DE46FEC7BA4}" type="presParOf" srcId="{014E1C2C-245F-418B-ADB7-AB559A6B7171}" destId="{5FB1AC0C-3E02-481C-9845-39B1DCA251BD}" srcOrd="11" destOrd="0" presId="urn:microsoft.com/office/officeart/2005/8/layout/radial1"/>
    <dgm:cxn modelId="{ED508059-8D35-4D36-BBC5-00E21843C35B}" type="presParOf" srcId="{5FB1AC0C-3E02-481C-9845-39B1DCA251BD}" destId="{8F83951D-4C50-449D-B698-7BE29E0BE4C9}" srcOrd="0" destOrd="0" presId="urn:microsoft.com/office/officeart/2005/8/layout/radial1"/>
    <dgm:cxn modelId="{09CA70CE-BF0C-467B-BA16-29A370E7ADDC}" type="presParOf" srcId="{014E1C2C-245F-418B-ADB7-AB559A6B7171}" destId="{AF62ACE5-7567-4E37-9FA7-DB6BB96D1427}" srcOrd="12" destOrd="0" presId="urn:microsoft.com/office/officeart/2005/8/layout/radial1"/>
    <dgm:cxn modelId="{6CA1E743-E888-4BDE-9C98-BE11C2046CFB}" type="presParOf" srcId="{014E1C2C-245F-418B-ADB7-AB559A6B7171}" destId="{11305D2D-131E-4C48-A534-5FDF45820165}" srcOrd="13" destOrd="0" presId="urn:microsoft.com/office/officeart/2005/8/layout/radial1"/>
    <dgm:cxn modelId="{195961C9-24C0-42AD-81A1-A7F1E117B909}" type="presParOf" srcId="{11305D2D-131E-4C48-A534-5FDF45820165}" destId="{F36E364B-778D-45EF-83CD-2205163C021F}" srcOrd="0" destOrd="0" presId="urn:microsoft.com/office/officeart/2005/8/layout/radial1"/>
    <dgm:cxn modelId="{39DD287E-2DEA-4C93-9B8A-735FD2360994}" type="presParOf" srcId="{014E1C2C-245F-418B-ADB7-AB559A6B7171}" destId="{50045A01-D3F3-49AB-BEC9-64A49D6C4050}" srcOrd="14" destOrd="0" presId="urn:microsoft.com/office/officeart/2005/8/layout/radial1"/>
    <dgm:cxn modelId="{616894ED-CE72-4996-B798-F1B6EADA3305}" type="presParOf" srcId="{014E1C2C-245F-418B-ADB7-AB559A6B7171}" destId="{6B6136E4-B22E-43C0-8E06-F8F5869A8458}" srcOrd="15" destOrd="0" presId="urn:microsoft.com/office/officeart/2005/8/layout/radial1"/>
    <dgm:cxn modelId="{761244BA-6FE3-4878-BDB0-D77AECAD69EB}" type="presParOf" srcId="{6B6136E4-B22E-43C0-8E06-F8F5869A8458}" destId="{64199CB7-1297-4AA0-BBA7-CFDE6FE519B6}" srcOrd="0" destOrd="0" presId="urn:microsoft.com/office/officeart/2005/8/layout/radial1"/>
    <dgm:cxn modelId="{08DC4958-EBB8-41C2-919B-9EDAC3A772D2}" type="presParOf" srcId="{014E1C2C-245F-418B-ADB7-AB559A6B7171}" destId="{9284E35D-B53C-41DF-9A92-2E7B5EF10D6E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EBE5EF-ED6D-4190-A659-BFC715013E0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791012-6428-4934-842A-2FE81D46004F}">
      <dgm:prSet phldrT="[Текст]"/>
      <dgm:spPr/>
      <dgm:t>
        <a:bodyPr/>
        <a:lstStyle/>
        <a:p>
          <a:r>
            <a:rPr lang="ru-RU" dirty="0" smtClean="0"/>
            <a:t>Проблема</a:t>
          </a:r>
          <a:endParaRPr lang="ru-RU" dirty="0"/>
        </a:p>
      </dgm:t>
    </dgm:pt>
    <dgm:pt modelId="{BDF2A169-67C9-4808-991B-B447D10F3CA2}" type="parTrans" cxnId="{EE80835C-28C2-4797-8958-C66AB8FBE5A5}">
      <dgm:prSet/>
      <dgm:spPr/>
      <dgm:t>
        <a:bodyPr/>
        <a:lstStyle/>
        <a:p>
          <a:endParaRPr lang="ru-RU"/>
        </a:p>
      </dgm:t>
    </dgm:pt>
    <dgm:pt modelId="{CCABDB8B-22FB-468D-BA0D-6A6354234E40}" type="sibTrans" cxnId="{EE80835C-28C2-4797-8958-C66AB8FBE5A5}">
      <dgm:prSet/>
      <dgm:spPr/>
      <dgm:t>
        <a:bodyPr/>
        <a:lstStyle/>
        <a:p>
          <a:endParaRPr lang="ru-RU"/>
        </a:p>
      </dgm:t>
    </dgm:pt>
    <dgm:pt modelId="{16F23A55-C27C-49F6-BE16-706AFD3E4C08}">
      <dgm:prSet phldrT="[Текст]" custT="1"/>
      <dgm:spPr/>
      <dgm:t>
        <a:bodyPr/>
        <a:lstStyle/>
        <a:p>
          <a:r>
            <a:rPr lang="ru-RU" sz="1000" dirty="0" smtClean="0"/>
            <a:t>Материал</a:t>
          </a:r>
          <a:endParaRPr lang="ru-RU" sz="1000" dirty="0"/>
        </a:p>
      </dgm:t>
    </dgm:pt>
    <dgm:pt modelId="{856B5D47-11E4-4B72-BC04-1D2912510563}" type="parTrans" cxnId="{72977D13-5C57-4621-B3B3-401A6EE12B4C}">
      <dgm:prSet/>
      <dgm:spPr/>
      <dgm:t>
        <a:bodyPr/>
        <a:lstStyle/>
        <a:p>
          <a:endParaRPr lang="ru-RU"/>
        </a:p>
      </dgm:t>
    </dgm:pt>
    <dgm:pt modelId="{DBBB9D9D-CA5B-43B1-BA0B-7514F6D37EDF}" type="sibTrans" cxnId="{72977D13-5C57-4621-B3B3-401A6EE12B4C}">
      <dgm:prSet/>
      <dgm:spPr/>
      <dgm:t>
        <a:bodyPr/>
        <a:lstStyle/>
        <a:p>
          <a:endParaRPr lang="ru-RU"/>
        </a:p>
      </dgm:t>
    </dgm:pt>
    <dgm:pt modelId="{87A0DE1C-1F2F-43C5-BDD0-7F989A25D195}">
      <dgm:prSet phldrT="[Текст]"/>
      <dgm:spPr/>
      <dgm:t>
        <a:bodyPr/>
        <a:lstStyle/>
        <a:p>
          <a:r>
            <a:rPr lang="ru-RU" dirty="0" smtClean="0"/>
            <a:t>Стиль, цветовое решение</a:t>
          </a:r>
          <a:endParaRPr lang="ru-RU" dirty="0"/>
        </a:p>
      </dgm:t>
    </dgm:pt>
    <dgm:pt modelId="{82605C8C-9A47-420D-9EDB-D9D97428D6E4}" type="parTrans" cxnId="{28080DAD-5CF2-4A6B-BA96-087529E4CD25}">
      <dgm:prSet/>
      <dgm:spPr/>
      <dgm:t>
        <a:bodyPr/>
        <a:lstStyle/>
        <a:p>
          <a:endParaRPr lang="ru-RU"/>
        </a:p>
      </dgm:t>
    </dgm:pt>
    <dgm:pt modelId="{C4006602-1F37-4DBF-96F5-B8C00D264237}" type="sibTrans" cxnId="{28080DAD-5CF2-4A6B-BA96-087529E4CD25}">
      <dgm:prSet/>
      <dgm:spPr/>
      <dgm:t>
        <a:bodyPr/>
        <a:lstStyle/>
        <a:p>
          <a:endParaRPr lang="ru-RU"/>
        </a:p>
      </dgm:t>
    </dgm:pt>
    <dgm:pt modelId="{9465F411-F94C-4100-9D16-70FE4151B33F}">
      <dgm:prSet phldrT="[Текст]" custT="1"/>
      <dgm:spPr/>
      <dgm:t>
        <a:bodyPr/>
        <a:lstStyle/>
        <a:p>
          <a:r>
            <a:rPr lang="ru-RU" sz="1000" dirty="0" err="1" smtClean="0"/>
            <a:t>Инструменты,приспособления</a:t>
          </a:r>
          <a:endParaRPr lang="ru-RU" sz="1000" dirty="0"/>
        </a:p>
      </dgm:t>
    </dgm:pt>
    <dgm:pt modelId="{0B19629A-7D36-4191-B1F8-D74644E4D03F}" type="parTrans" cxnId="{E691DB89-3C85-4B9B-AE29-14482D8B8E7C}">
      <dgm:prSet/>
      <dgm:spPr/>
      <dgm:t>
        <a:bodyPr/>
        <a:lstStyle/>
        <a:p>
          <a:endParaRPr lang="ru-RU"/>
        </a:p>
      </dgm:t>
    </dgm:pt>
    <dgm:pt modelId="{ACE90E28-3447-4215-A69D-86E96B41DFD0}" type="sibTrans" cxnId="{E691DB89-3C85-4B9B-AE29-14482D8B8E7C}">
      <dgm:prSet/>
      <dgm:spPr/>
      <dgm:t>
        <a:bodyPr/>
        <a:lstStyle/>
        <a:p>
          <a:endParaRPr lang="ru-RU"/>
        </a:p>
      </dgm:t>
    </dgm:pt>
    <dgm:pt modelId="{DAA7E168-CBA2-4D8C-A5A2-295CA355C968}">
      <dgm:prSet phldrT="[Текст]" custT="1"/>
      <dgm:spPr/>
      <dgm:t>
        <a:bodyPr/>
        <a:lstStyle/>
        <a:p>
          <a:r>
            <a:rPr lang="ru-RU" sz="1000" dirty="0" smtClean="0"/>
            <a:t>Экологические ограничения и достоинства</a:t>
          </a:r>
          <a:endParaRPr lang="ru-RU" sz="1000" dirty="0"/>
        </a:p>
      </dgm:t>
    </dgm:pt>
    <dgm:pt modelId="{BD51AFAB-AF03-48F7-B70B-5A06B5246E7E}" type="parTrans" cxnId="{F27B9D24-02FC-4C49-8EBB-736E56B7A264}">
      <dgm:prSet/>
      <dgm:spPr/>
      <dgm:t>
        <a:bodyPr/>
        <a:lstStyle/>
        <a:p>
          <a:endParaRPr lang="ru-RU"/>
        </a:p>
      </dgm:t>
    </dgm:pt>
    <dgm:pt modelId="{3247FF73-3D47-462D-9ED1-95551D16510C}" type="sibTrans" cxnId="{F27B9D24-02FC-4C49-8EBB-736E56B7A264}">
      <dgm:prSet/>
      <dgm:spPr/>
      <dgm:t>
        <a:bodyPr/>
        <a:lstStyle/>
        <a:p>
          <a:endParaRPr lang="ru-RU"/>
        </a:p>
      </dgm:t>
    </dgm:pt>
    <dgm:pt modelId="{54F41937-1CFD-4F7C-8E02-B60273C872AB}">
      <dgm:prSet custT="1"/>
      <dgm:spPr/>
      <dgm:t>
        <a:bodyPr/>
        <a:lstStyle/>
        <a:p>
          <a:r>
            <a:rPr lang="ru-RU" sz="1000" dirty="0" smtClean="0"/>
            <a:t>Безопасность труда</a:t>
          </a:r>
          <a:endParaRPr lang="ru-RU" sz="1000" dirty="0"/>
        </a:p>
      </dgm:t>
    </dgm:pt>
    <dgm:pt modelId="{AEC282CA-9326-4A42-8A98-928C3AD3EB4C}" type="parTrans" cxnId="{7F3E39EA-B51C-4BAC-9F8F-B5C05555ECB5}">
      <dgm:prSet/>
      <dgm:spPr/>
      <dgm:t>
        <a:bodyPr/>
        <a:lstStyle/>
        <a:p>
          <a:endParaRPr lang="ru-RU"/>
        </a:p>
      </dgm:t>
    </dgm:pt>
    <dgm:pt modelId="{026190AF-247F-4D54-811B-8AD907AE8024}" type="sibTrans" cxnId="{7F3E39EA-B51C-4BAC-9F8F-B5C05555ECB5}">
      <dgm:prSet/>
      <dgm:spPr/>
      <dgm:t>
        <a:bodyPr/>
        <a:lstStyle/>
        <a:p>
          <a:endParaRPr lang="ru-RU"/>
        </a:p>
      </dgm:t>
    </dgm:pt>
    <dgm:pt modelId="{4F389308-56B7-4049-A078-A47CAF08048A}">
      <dgm:prSet custT="1"/>
      <dgm:spPr/>
      <dgm:t>
        <a:bodyPr/>
        <a:lstStyle/>
        <a:p>
          <a:r>
            <a:rPr lang="ru-RU" sz="1000" dirty="0" smtClean="0"/>
            <a:t>Размеры, форма изделия</a:t>
          </a:r>
          <a:endParaRPr lang="ru-RU" sz="1000" dirty="0"/>
        </a:p>
      </dgm:t>
    </dgm:pt>
    <dgm:pt modelId="{09476F85-EF7F-4AE7-9A07-15553405EC76}" type="parTrans" cxnId="{5CFE803D-A6DD-4427-AD58-92C48EA502D1}">
      <dgm:prSet/>
      <dgm:spPr/>
      <dgm:t>
        <a:bodyPr/>
        <a:lstStyle/>
        <a:p>
          <a:endParaRPr lang="ru-RU"/>
        </a:p>
      </dgm:t>
    </dgm:pt>
    <dgm:pt modelId="{97C51CAE-A210-4A6B-87CD-E6E5D9B08345}" type="sibTrans" cxnId="{5CFE803D-A6DD-4427-AD58-92C48EA502D1}">
      <dgm:prSet/>
      <dgm:spPr/>
      <dgm:t>
        <a:bodyPr/>
        <a:lstStyle/>
        <a:p>
          <a:endParaRPr lang="ru-RU"/>
        </a:p>
      </dgm:t>
    </dgm:pt>
    <dgm:pt modelId="{6B8E7063-10BF-42E7-92B3-78F48B41B082}" type="pres">
      <dgm:prSet presAssocID="{35EBE5EF-ED6D-4190-A659-BFC715013E0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87328A-DCC6-4CF0-BEC1-107C4533D317}" type="pres">
      <dgm:prSet presAssocID="{A3791012-6428-4934-842A-2FE81D46004F}" presName="centerShape" presStyleLbl="node0" presStyleIdx="0" presStyleCnt="1"/>
      <dgm:spPr/>
      <dgm:t>
        <a:bodyPr/>
        <a:lstStyle/>
        <a:p>
          <a:endParaRPr lang="ru-RU"/>
        </a:p>
      </dgm:t>
    </dgm:pt>
    <dgm:pt modelId="{54ABE2E0-2428-4781-8E8E-063FE1281D1D}" type="pres">
      <dgm:prSet presAssocID="{856B5D47-11E4-4B72-BC04-1D291251056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0BDB60EB-35DC-4226-8BC6-812D60999FB3}" type="pres">
      <dgm:prSet presAssocID="{856B5D47-11E4-4B72-BC04-1D291251056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1C141429-40DC-4120-9286-9B94D1E8B9F0}" type="pres">
      <dgm:prSet presAssocID="{16F23A55-C27C-49F6-BE16-706AFD3E4C0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39FBD-A484-4103-B085-BA019D60EF37}" type="pres">
      <dgm:prSet presAssocID="{82605C8C-9A47-420D-9EDB-D9D97428D6E4}" presName="parTrans" presStyleLbl="sibTrans2D1" presStyleIdx="1" presStyleCnt="6"/>
      <dgm:spPr/>
      <dgm:t>
        <a:bodyPr/>
        <a:lstStyle/>
        <a:p>
          <a:endParaRPr lang="ru-RU"/>
        </a:p>
      </dgm:t>
    </dgm:pt>
    <dgm:pt modelId="{8D15E252-D5DE-41F1-A218-989F56E41B8E}" type="pres">
      <dgm:prSet presAssocID="{82605C8C-9A47-420D-9EDB-D9D97428D6E4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6A4DF9ED-CD2A-4989-9061-AC6CF5F964EF}" type="pres">
      <dgm:prSet presAssocID="{87A0DE1C-1F2F-43C5-BDD0-7F989A25D1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4F8A9-833D-4A9E-A703-6923D118F854}" type="pres">
      <dgm:prSet presAssocID="{0B19629A-7D36-4191-B1F8-D74644E4D03F}" presName="parTrans" presStyleLbl="sibTrans2D1" presStyleIdx="2" presStyleCnt="6"/>
      <dgm:spPr/>
      <dgm:t>
        <a:bodyPr/>
        <a:lstStyle/>
        <a:p>
          <a:endParaRPr lang="ru-RU"/>
        </a:p>
      </dgm:t>
    </dgm:pt>
    <dgm:pt modelId="{41B4B132-15C3-43A8-ABBE-948FD903B55C}" type="pres">
      <dgm:prSet presAssocID="{0B19629A-7D36-4191-B1F8-D74644E4D03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618A2A27-E0FB-4012-9461-DEBC071D057A}" type="pres">
      <dgm:prSet presAssocID="{9465F411-F94C-4100-9D16-70FE4151B33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A4154-C858-4CDE-93C8-87FA279E4F91}" type="pres">
      <dgm:prSet presAssocID="{BD51AFAB-AF03-48F7-B70B-5A06B5246E7E}" presName="parTrans" presStyleLbl="sibTrans2D1" presStyleIdx="3" presStyleCnt="6"/>
      <dgm:spPr/>
      <dgm:t>
        <a:bodyPr/>
        <a:lstStyle/>
        <a:p>
          <a:endParaRPr lang="ru-RU"/>
        </a:p>
      </dgm:t>
    </dgm:pt>
    <dgm:pt modelId="{021C8D7C-F27A-4701-BC21-E75BD481B26D}" type="pres">
      <dgm:prSet presAssocID="{BD51AFAB-AF03-48F7-B70B-5A06B5246E7E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F48B0173-4E1B-4CBC-9B03-23A036195003}" type="pres">
      <dgm:prSet presAssocID="{DAA7E168-CBA2-4D8C-A5A2-295CA355C96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A3217-E94A-426D-B674-C14641FA2ED0}" type="pres">
      <dgm:prSet presAssocID="{AEC282CA-9326-4A42-8A98-928C3AD3EB4C}" presName="parTrans" presStyleLbl="sibTrans2D1" presStyleIdx="4" presStyleCnt="6"/>
      <dgm:spPr/>
      <dgm:t>
        <a:bodyPr/>
        <a:lstStyle/>
        <a:p>
          <a:endParaRPr lang="ru-RU"/>
        </a:p>
      </dgm:t>
    </dgm:pt>
    <dgm:pt modelId="{73EB7A4D-F3DD-45D7-9868-F29DF5908FFB}" type="pres">
      <dgm:prSet presAssocID="{AEC282CA-9326-4A42-8A98-928C3AD3EB4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6C0B285-2DB8-45EF-B294-C09FDF51D01E}" type="pres">
      <dgm:prSet presAssocID="{54F41937-1CFD-4F7C-8E02-B60273C872A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7AAF0-CF00-4CDB-BC78-37C2C522469C}" type="pres">
      <dgm:prSet presAssocID="{09476F85-EF7F-4AE7-9A07-15553405EC7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8784458A-560A-4BD8-AC4E-543846E83572}" type="pres">
      <dgm:prSet presAssocID="{09476F85-EF7F-4AE7-9A07-15553405EC7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4974FC4-759E-4FCB-92E1-7A9B02B436EF}" type="pres">
      <dgm:prSet presAssocID="{4F389308-56B7-4049-A078-A47CAF08048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B0B0B-1BB1-4126-8D29-ED55FC234455}" type="presOf" srcId="{09476F85-EF7F-4AE7-9A07-15553405EC76}" destId="{8784458A-560A-4BD8-AC4E-543846E83572}" srcOrd="1" destOrd="0" presId="urn:microsoft.com/office/officeart/2005/8/layout/radial5"/>
    <dgm:cxn modelId="{E4CE23CE-DEFE-48C4-A60A-869F703AF64C}" type="presOf" srcId="{09476F85-EF7F-4AE7-9A07-15553405EC76}" destId="{8547AAF0-CF00-4CDB-BC78-37C2C522469C}" srcOrd="0" destOrd="0" presId="urn:microsoft.com/office/officeart/2005/8/layout/radial5"/>
    <dgm:cxn modelId="{7F3E39EA-B51C-4BAC-9F8F-B5C05555ECB5}" srcId="{A3791012-6428-4934-842A-2FE81D46004F}" destId="{54F41937-1CFD-4F7C-8E02-B60273C872AB}" srcOrd="4" destOrd="0" parTransId="{AEC282CA-9326-4A42-8A98-928C3AD3EB4C}" sibTransId="{026190AF-247F-4D54-811B-8AD907AE8024}"/>
    <dgm:cxn modelId="{90C53ADE-4AC6-45BD-B981-C0371B422EB1}" type="presOf" srcId="{AEC282CA-9326-4A42-8A98-928C3AD3EB4C}" destId="{587A3217-E94A-426D-B674-C14641FA2ED0}" srcOrd="0" destOrd="0" presId="urn:microsoft.com/office/officeart/2005/8/layout/radial5"/>
    <dgm:cxn modelId="{5E15967A-176C-475D-95CF-CD7648B478C8}" type="presOf" srcId="{856B5D47-11E4-4B72-BC04-1D2912510563}" destId="{0BDB60EB-35DC-4226-8BC6-812D60999FB3}" srcOrd="1" destOrd="0" presId="urn:microsoft.com/office/officeart/2005/8/layout/radial5"/>
    <dgm:cxn modelId="{5CFE803D-A6DD-4427-AD58-92C48EA502D1}" srcId="{A3791012-6428-4934-842A-2FE81D46004F}" destId="{4F389308-56B7-4049-A078-A47CAF08048A}" srcOrd="5" destOrd="0" parTransId="{09476F85-EF7F-4AE7-9A07-15553405EC76}" sibTransId="{97C51CAE-A210-4A6B-87CD-E6E5D9B08345}"/>
    <dgm:cxn modelId="{16C6237D-B21E-4A0D-A9B2-524868F486FD}" type="presOf" srcId="{0B19629A-7D36-4191-B1F8-D74644E4D03F}" destId="{F434F8A9-833D-4A9E-A703-6923D118F854}" srcOrd="0" destOrd="0" presId="urn:microsoft.com/office/officeart/2005/8/layout/radial5"/>
    <dgm:cxn modelId="{28080DAD-5CF2-4A6B-BA96-087529E4CD25}" srcId="{A3791012-6428-4934-842A-2FE81D46004F}" destId="{87A0DE1C-1F2F-43C5-BDD0-7F989A25D195}" srcOrd="1" destOrd="0" parTransId="{82605C8C-9A47-420D-9EDB-D9D97428D6E4}" sibTransId="{C4006602-1F37-4DBF-96F5-B8C00D264237}"/>
    <dgm:cxn modelId="{8FF92D7D-FD81-4EA1-983D-CBE2F8258476}" type="presOf" srcId="{9465F411-F94C-4100-9D16-70FE4151B33F}" destId="{618A2A27-E0FB-4012-9461-DEBC071D057A}" srcOrd="0" destOrd="0" presId="urn:microsoft.com/office/officeart/2005/8/layout/radial5"/>
    <dgm:cxn modelId="{E8B9D73C-4437-4124-9DAC-C91AAC158472}" type="presOf" srcId="{54F41937-1CFD-4F7C-8E02-B60273C872AB}" destId="{06C0B285-2DB8-45EF-B294-C09FDF51D01E}" srcOrd="0" destOrd="0" presId="urn:microsoft.com/office/officeart/2005/8/layout/radial5"/>
    <dgm:cxn modelId="{DDA6C90A-3918-4D8F-AC96-195DCFB485A9}" type="presOf" srcId="{DAA7E168-CBA2-4D8C-A5A2-295CA355C968}" destId="{F48B0173-4E1B-4CBC-9B03-23A036195003}" srcOrd="0" destOrd="0" presId="urn:microsoft.com/office/officeart/2005/8/layout/radial5"/>
    <dgm:cxn modelId="{BB13DC2C-EDB3-4CB5-8328-15D6E2824E8A}" type="presOf" srcId="{82605C8C-9A47-420D-9EDB-D9D97428D6E4}" destId="{3B839FBD-A484-4103-B085-BA019D60EF37}" srcOrd="0" destOrd="0" presId="urn:microsoft.com/office/officeart/2005/8/layout/radial5"/>
    <dgm:cxn modelId="{EE80835C-28C2-4797-8958-C66AB8FBE5A5}" srcId="{35EBE5EF-ED6D-4190-A659-BFC715013E04}" destId="{A3791012-6428-4934-842A-2FE81D46004F}" srcOrd="0" destOrd="0" parTransId="{BDF2A169-67C9-4808-991B-B447D10F3CA2}" sibTransId="{CCABDB8B-22FB-468D-BA0D-6A6354234E40}"/>
    <dgm:cxn modelId="{72977D13-5C57-4621-B3B3-401A6EE12B4C}" srcId="{A3791012-6428-4934-842A-2FE81D46004F}" destId="{16F23A55-C27C-49F6-BE16-706AFD3E4C08}" srcOrd="0" destOrd="0" parTransId="{856B5D47-11E4-4B72-BC04-1D2912510563}" sibTransId="{DBBB9D9D-CA5B-43B1-BA0B-7514F6D37EDF}"/>
    <dgm:cxn modelId="{F27B9D24-02FC-4C49-8EBB-736E56B7A264}" srcId="{A3791012-6428-4934-842A-2FE81D46004F}" destId="{DAA7E168-CBA2-4D8C-A5A2-295CA355C968}" srcOrd="3" destOrd="0" parTransId="{BD51AFAB-AF03-48F7-B70B-5A06B5246E7E}" sibTransId="{3247FF73-3D47-462D-9ED1-95551D16510C}"/>
    <dgm:cxn modelId="{E09916C3-6E71-450C-BC93-F23F43076ADF}" type="presOf" srcId="{A3791012-6428-4934-842A-2FE81D46004F}" destId="{0B87328A-DCC6-4CF0-BEC1-107C4533D317}" srcOrd="0" destOrd="0" presId="urn:microsoft.com/office/officeart/2005/8/layout/radial5"/>
    <dgm:cxn modelId="{8D5EFEB4-66B8-44D2-978F-B5F15E517695}" type="presOf" srcId="{4F389308-56B7-4049-A078-A47CAF08048A}" destId="{04974FC4-759E-4FCB-92E1-7A9B02B436EF}" srcOrd="0" destOrd="0" presId="urn:microsoft.com/office/officeart/2005/8/layout/radial5"/>
    <dgm:cxn modelId="{E691DB89-3C85-4B9B-AE29-14482D8B8E7C}" srcId="{A3791012-6428-4934-842A-2FE81D46004F}" destId="{9465F411-F94C-4100-9D16-70FE4151B33F}" srcOrd="2" destOrd="0" parTransId="{0B19629A-7D36-4191-B1F8-D74644E4D03F}" sibTransId="{ACE90E28-3447-4215-A69D-86E96B41DFD0}"/>
    <dgm:cxn modelId="{7BF260C2-C009-4637-ADB0-EAE06AFE0E1A}" type="presOf" srcId="{BD51AFAB-AF03-48F7-B70B-5A06B5246E7E}" destId="{6F0A4154-C858-4CDE-93C8-87FA279E4F91}" srcOrd="0" destOrd="0" presId="urn:microsoft.com/office/officeart/2005/8/layout/radial5"/>
    <dgm:cxn modelId="{DCBACB4E-38E6-45B5-A2A1-55998D7A2622}" type="presOf" srcId="{82605C8C-9A47-420D-9EDB-D9D97428D6E4}" destId="{8D15E252-D5DE-41F1-A218-989F56E41B8E}" srcOrd="1" destOrd="0" presId="urn:microsoft.com/office/officeart/2005/8/layout/radial5"/>
    <dgm:cxn modelId="{6D04EC29-B7D1-43AA-A73F-A5F94B987A02}" type="presOf" srcId="{35EBE5EF-ED6D-4190-A659-BFC715013E04}" destId="{6B8E7063-10BF-42E7-92B3-78F48B41B082}" srcOrd="0" destOrd="0" presId="urn:microsoft.com/office/officeart/2005/8/layout/radial5"/>
    <dgm:cxn modelId="{68DA9C05-2352-4B15-975D-F00B80840BF2}" type="presOf" srcId="{0B19629A-7D36-4191-B1F8-D74644E4D03F}" destId="{41B4B132-15C3-43A8-ABBE-948FD903B55C}" srcOrd="1" destOrd="0" presId="urn:microsoft.com/office/officeart/2005/8/layout/radial5"/>
    <dgm:cxn modelId="{44210889-24A0-45CF-8B29-B245A175F159}" type="presOf" srcId="{BD51AFAB-AF03-48F7-B70B-5A06B5246E7E}" destId="{021C8D7C-F27A-4701-BC21-E75BD481B26D}" srcOrd="1" destOrd="0" presId="urn:microsoft.com/office/officeart/2005/8/layout/radial5"/>
    <dgm:cxn modelId="{26E7AA8D-B001-4082-89F3-A3AF4C129811}" type="presOf" srcId="{856B5D47-11E4-4B72-BC04-1D2912510563}" destId="{54ABE2E0-2428-4781-8E8E-063FE1281D1D}" srcOrd="0" destOrd="0" presId="urn:microsoft.com/office/officeart/2005/8/layout/radial5"/>
    <dgm:cxn modelId="{5A4FD807-F933-4456-93E5-C9E16630042C}" type="presOf" srcId="{AEC282CA-9326-4A42-8A98-928C3AD3EB4C}" destId="{73EB7A4D-F3DD-45D7-9868-F29DF5908FFB}" srcOrd="1" destOrd="0" presId="urn:microsoft.com/office/officeart/2005/8/layout/radial5"/>
    <dgm:cxn modelId="{595E5412-CCA1-4709-A70E-9569EA32B026}" type="presOf" srcId="{16F23A55-C27C-49F6-BE16-706AFD3E4C08}" destId="{1C141429-40DC-4120-9286-9B94D1E8B9F0}" srcOrd="0" destOrd="0" presId="urn:microsoft.com/office/officeart/2005/8/layout/radial5"/>
    <dgm:cxn modelId="{81E8B7C7-B233-470E-A2FC-9B64461E25B5}" type="presOf" srcId="{87A0DE1C-1F2F-43C5-BDD0-7F989A25D195}" destId="{6A4DF9ED-CD2A-4989-9061-AC6CF5F964EF}" srcOrd="0" destOrd="0" presId="urn:microsoft.com/office/officeart/2005/8/layout/radial5"/>
    <dgm:cxn modelId="{48A5EB1E-E1FA-44C3-AA0F-FE0DDA92933B}" type="presParOf" srcId="{6B8E7063-10BF-42E7-92B3-78F48B41B082}" destId="{0B87328A-DCC6-4CF0-BEC1-107C4533D317}" srcOrd="0" destOrd="0" presId="urn:microsoft.com/office/officeart/2005/8/layout/radial5"/>
    <dgm:cxn modelId="{D83C347D-5939-4D54-B3CC-222FAB8304A3}" type="presParOf" srcId="{6B8E7063-10BF-42E7-92B3-78F48B41B082}" destId="{54ABE2E0-2428-4781-8E8E-063FE1281D1D}" srcOrd="1" destOrd="0" presId="urn:microsoft.com/office/officeart/2005/8/layout/radial5"/>
    <dgm:cxn modelId="{19F8C2D4-15E0-49A2-8AAA-C00C10406404}" type="presParOf" srcId="{54ABE2E0-2428-4781-8E8E-063FE1281D1D}" destId="{0BDB60EB-35DC-4226-8BC6-812D60999FB3}" srcOrd="0" destOrd="0" presId="urn:microsoft.com/office/officeart/2005/8/layout/radial5"/>
    <dgm:cxn modelId="{09B15D5B-F495-46B7-80D4-E41311E579DA}" type="presParOf" srcId="{6B8E7063-10BF-42E7-92B3-78F48B41B082}" destId="{1C141429-40DC-4120-9286-9B94D1E8B9F0}" srcOrd="2" destOrd="0" presId="urn:microsoft.com/office/officeart/2005/8/layout/radial5"/>
    <dgm:cxn modelId="{A9ED51C4-6FF3-44DF-9037-C2F256A4FF7D}" type="presParOf" srcId="{6B8E7063-10BF-42E7-92B3-78F48B41B082}" destId="{3B839FBD-A484-4103-B085-BA019D60EF37}" srcOrd="3" destOrd="0" presId="urn:microsoft.com/office/officeart/2005/8/layout/radial5"/>
    <dgm:cxn modelId="{B1083DA9-6D55-4565-A268-617C181D3126}" type="presParOf" srcId="{3B839FBD-A484-4103-B085-BA019D60EF37}" destId="{8D15E252-D5DE-41F1-A218-989F56E41B8E}" srcOrd="0" destOrd="0" presId="urn:microsoft.com/office/officeart/2005/8/layout/radial5"/>
    <dgm:cxn modelId="{FFEC73A7-DCC6-4ACF-BA7A-9E9A509A5CFB}" type="presParOf" srcId="{6B8E7063-10BF-42E7-92B3-78F48B41B082}" destId="{6A4DF9ED-CD2A-4989-9061-AC6CF5F964EF}" srcOrd="4" destOrd="0" presId="urn:microsoft.com/office/officeart/2005/8/layout/radial5"/>
    <dgm:cxn modelId="{C1808FA3-3F0A-46CF-9AC0-5F03683A6892}" type="presParOf" srcId="{6B8E7063-10BF-42E7-92B3-78F48B41B082}" destId="{F434F8A9-833D-4A9E-A703-6923D118F854}" srcOrd="5" destOrd="0" presId="urn:microsoft.com/office/officeart/2005/8/layout/radial5"/>
    <dgm:cxn modelId="{2EC653EF-67C2-4FD8-B309-EDCF2501600B}" type="presParOf" srcId="{F434F8A9-833D-4A9E-A703-6923D118F854}" destId="{41B4B132-15C3-43A8-ABBE-948FD903B55C}" srcOrd="0" destOrd="0" presId="urn:microsoft.com/office/officeart/2005/8/layout/radial5"/>
    <dgm:cxn modelId="{E0A8E831-F93F-4EAB-94AA-362432E615AD}" type="presParOf" srcId="{6B8E7063-10BF-42E7-92B3-78F48B41B082}" destId="{618A2A27-E0FB-4012-9461-DEBC071D057A}" srcOrd="6" destOrd="0" presId="urn:microsoft.com/office/officeart/2005/8/layout/radial5"/>
    <dgm:cxn modelId="{20850803-B864-4A8F-A8B5-9AD7E46961F1}" type="presParOf" srcId="{6B8E7063-10BF-42E7-92B3-78F48B41B082}" destId="{6F0A4154-C858-4CDE-93C8-87FA279E4F91}" srcOrd="7" destOrd="0" presId="urn:microsoft.com/office/officeart/2005/8/layout/radial5"/>
    <dgm:cxn modelId="{A0A04F36-FFF0-4DB6-91CA-D9A7F9C4B856}" type="presParOf" srcId="{6F0A4154-C858-4CDE-93C8-87FA279E4F91}" destId="{021C8D7C-F27A-4701-BC21-E75BD481B26D}" srcOrd="0" destOrd="0" presId="urn:microsoft.com/office/officeart/2005/8/layout/radial5"/>
    <dgm:cxn modelId="{B85FDC48-A170-460B-8EAF-05BBE8492E9A}" type="presParOf" srcId="{6B8E7063-10BF-42E7-92B3-78F48B41B082}" destId="{F48B0173-4E1B-4CBC-9B03-23A036195003}" srcOrd="8" destOrd="0" presId="urn:microsoft.com/office/officeart/2005/8/layout/radial5"/>
    <dgm:cxn modelId="{130CE7FC-6E00-4930-AF73-AD8854AAB3F2}" type="presParOf" srcId="{6B8E7063-10BF-42E7-92B3-78F48B41B082}" destId="{587A3217-E94A-426D-B674-C14641FA2ED0}" srcOrd="9" destOrd="0" presId="urn:microsoft.com/office/officeart/2005/8/layout/radial5"/>
    <dgm:cxn modelId="{538484D0-F4EE-4B0F-ACE5-93567459AE71}" type="presParOf" srcId="{587A3217-E94A-426D-B674-C14641FA2ED0}" destId="{73EB7A4D-F3DD-45D7-9868-F29DF5908FFB}" srcOrd="0" destOrd="0" presId="urn:microsoft.com/office/officeart/2005/8/layout/radial5"/>
    <dgm:cxn modelId="{0EC7959E-67D7-4DEE-A946-9798C135E164}" type="presParOf" srcId="{6B8E7063-10BF-42E7-92B3-78F48B41B082}" destId="{06C0B285-2DB8-45EF-B294-C09FDF51D01E}" srcOrd="10" destOrd="0" presId="urn:microsoft.com/office/officeart/2005/8/layout/radial5"/>
    <dgm:cxn modelId="{85603418-E40A-42F6-AAF9-3C28859B77C4}" type="presParOf" srcId="{6B8E7063-10BF-42E7-92B3-78F48B41B082}" destId="{8547AAF0-CF00-4CDB-BC78-37C2C522469C}" srcOrd="11" destOrd="0" presId="urn:microsoft.com/office/officeart/2005/8/layout/radial5"/>
    <dgm:cxn modelId="{22FB9296-9C2F-47EF-B009-ECAC54E034CB}" type="presParOf" srcId="{8547AAF0-CF00-4CDB-BC78-37C2C522469C}" destId="{8784458A-560A-4BD8-AC4E-543846E83572}" srcOrd="0" destOrd="0" presId="urn:microsoft.com/office/officeart/2005/8/layout/radial5"/>
    <dgm:cxn modelId="{31B2EDEF-1C7C-417F-9E05-A51C38D2423D}" type="presParOf" srcId="{6B8E7063-10BF-42E7-92B3-78F48B41B082}" destId="{04974FC4-759E-4FCB-92E1-7A9B02B436E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0C34C6-F190-43B3-A25F-A567A1837931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B02265-5C66-4BF4-8F78-1A05E5F7EEC4}">
      <dgm:prSet custT="1"/>
      <dgm:spPr/>
      <dgm:t>
        <a:bodyPr/>
        <a:lstStyle/>
        <a:p>
          <a:r>
            <a:rPr lang="ru-RU" sz="900" dirty="0" smtClean="0"/>
            <a:t>Определение потребности</a:t>
          </a:r>
          <a:endParaRPr lang="ru-RU" sz="900" dirty="0"/>
        </a:p>
      </dgm:t>
    </dgm:pt>
    <dgm:pt modelId="{AEA531AC-C93F-4C21-90AD-06ABAEAEA899}" type="parTrans" cxnId="{B1B1C1D4-06B6-4C7F-8B31-21F1AAC92C62}">
      <dgm:prSet/>
      <dgm:spPr/>
      <dgm:t>
        <a:bodyPr/>
        <a:lstStyle/>
        <a:p>
          <a:endParaRPr lang="ru-RU" sz="900"/>
        </a:p>
      </dgm:t>
    </dgm:pt>
    <dgm:pt modelId="{DC79C97D-55EE-4BC0-90AE-F832E6BF7CE2}" type="sibTrans" cxnId="{B1B1C1D4-06B6-4C7F-8B31-21F1AAC92C62}">
      <dgm:prSet/>
      <dgm:spPr/>
      <dgm:t>
        <a:bodyPr/>
        <a:lstStyle/>
        <a:p>
          <a:endParaRPr lang="ru-RU" sz="900"/>
        </a:p>
      </dgm:t>
    </dgm:pt>
    <dgm:pt modelId="{983B2645-ACD8-459D-BA02-EB630405242A}">
      <dgm:prSet custT="1"/>
      <dgm:spPr/>
      <dgm:t>
        <a:bodyPr/>
        <a:lstStyle/>
        <a:p>
          <a:r>
            <a:rPr lang="ru-RU" sz="900" dirty="0" smtClean="0"/>
            <a:t>Исследование </a:t>
          </a:r>
          <a:r>
            <a:rPr lang="ru-RU" sz="800" dirty="0" smtClean="0"/>
            <a:t>существующих</a:t>
          </a:r>
          <a:r>
            <a:rPr lang="ru-RU" sz="900" dirty="0" smtClean="0"/>
            <a:t> объектов</a:t>
          </a:r>
          <a:endParaRPr lang="ru-RU" sz="900" dirty="0"/>
        </a:p>
      </dgm:t>
    </dgm:pt>
    <dgm:pt modelId="{1787B299-EA1F-4E09-BDCE-175AE37A4138}" type="parTrans" cxnId="{C23BE5D1-4177-44BC-908B-B466F01BE2E9}">
      <dgm:prSet/>
      <dgm:spPr/>
      <dgm:t>
        <a:bodyPr/>
        <a:lstStyle/>
        <a:p>
          <a:endParaRPr lang="ru-RU" sz="900"/>
        </a:p>
      </dgm:t>
    </dgm:pt>
    <dgm:pt modelId="{30F240F4-72F2-4A9D-AE60-75CB9F9A744C}" type="sibTrans" cxnId="{C23BE5D1-4177-44BC-908B-B466F01BE2E9}">
      <dgm:prSet/>
      <dgm:spPr/>
      <dgm:t>
        <a:bodyPr/>
        <a:lstStyle/>
        <a:p>
          <a:endParaRPr lang="ru-RU" sz="900"/>
        </a:p>
      </dgm:t>
    </dgm:pt>
    <dgm:pt modelId="{F435349A-7520-426C-86A8-362BAD0E833E}">
      <dgm:prSet custT="1"/>
      <dgm:spPr/>
      <dgm:t>
        <a:bodyPr/>
        <a:lstStyle/>
        <a:p>
          <a:r>
            <a:rPr lang="ru-RU" sz="900" dirty="0" smtClean="0"/>
            <a:t>Обозначение требований к объекту проектирования</a:t>
          </a:r>
          <a:endParaRPr lang="ru-RU" sz="900" dirty="0"/>
        </a:p>
      </dgm:t>
    </dgm:pt>
    <dgm:pt modelId="{2BA275D7-2953-48CE-B169-69E73A536B38}" type="parTrans" cxnId="{4FECAF40-2F17-4A29-BFA9-8693F93EB233}">
      <dgm:prSet/>
      <dgm:spPr/>
      <dgm:t>
        <a:bodyPr/>
        <a:lstStyle/>
        <a:p>
          <a:endParaRPr lang="ru-RU" sz="900"/>
        </a:p>
      </dgm:t>
    </dgm:pt>
    <dgm:pt modelId="{E3D46BCB-86F5-4649-BFEC-CE09A9E86E8B}" type="sibTrans" cxnId="{4FECAF40-2F17-4A29-BFA9-8693F93EB233}">
      <dgm:prSet/>
      <dgm:spPr/>
      <dgm:t>
        <a:bodyPr/>
        <a:lstStyle/>
        <a:p>
          <a:endParaRPr lang="ru-RU" sz="900"/>
        </a:p>
      </dgm:t>
    </dgm:pt>
    <dgm:pt modelId="{7A748AE8-AD18-4D31-B6E9-8C38A932863B}">
      <dgm:prSet custT="1"/>
      <dgm:spPr/>
      <dgm:t>
        <a:bodyPr/>
        <a:lstStyle/>
        <a:p>
          <a:r>
            <a:rPr lang="ru-RU" sz="900" dirty="0" smtClean="0"/>
            <a:t>Выработка первоначальных идей</a:t>
          </a:r>
          <a:endParaRPr lang="ru-RU" sz="900" dirty="0"/>
        </a:p>
      </dgm:t>
    </dgm:pt>
    <dgm:pt modelId="{6785B4E6-2B11-485A-BF6E-A750437D16C4}" type="parTrans" cxnId="{539EB67B-2573-49CE-ACB5-41B892FFB557}">
      <dgm:prSet/>
      <dgm:spPr/>
      <dgm:t>
        <a:bodyPr/>
        <a:lstStyle/>
        <a:p>
          <a:endParaRPr lang="ru-RU" sz="900"/>
        </a:p>
      </dgm:t>
    </dgm:pt>
    <dgm:pt modelId="{A3F5A0BF-AA1B-4B50-9445-B48D9EE28476}" type="sibTrans" cxnId="{539EB67B-2573-49CE-ACB5-41B892FFB557}">
      <dgm:prSet/>
      <dgm:spPr/>
      <dgm:t>
        <a:bodyPr/>
        <a:lstStyle/>
        <a:p>
          <a:endParaRPr lang="ru-RU" sz="900"/>
        </a:p>
      </dgm:t>
    </dgm:pt>
    <dgm:pt modelId="{B60900D1-F0F8-44DF-B669-5341D4FA6F31}">
      <dgm:prSet custT="1"/>
      <dgm:spPr/>
      <dgm:t>
        <a:bodyPr/>
        <a:lstStyle/>
        <a:p>
          <a:r>
            <a:rPr lang="ru-RU" sz="900" dirty="0" smtClean="0"/>
            <a:t>Анализ идей</a:t>
          </a:r>
          <a:endParaRPr lang="ru-RU" sz="900" dirty="0"/>
        </a:p>
      </dgm:t>
    </dgm:pt>
    <dgm:pt modelId="{1D11D7C3-6168-45C6-B3AC-71E6B0DEF778}" type="parTrans" cxnId="{7C80CD2D-F322-45E8-94B8-5A1C3ADC25F1}">
      <dgm:prSet/>
      <dgm:spPr/>
      <dgm:t>
        <a:bodyPr/>
        <a:lstStyle/>
        <a:p>
          <a:endParaRPr lang="ru-RU" sz="900"/>
        </a:p>
      </dgm:t>
    </dgm:pt>
    <dgm:pt modelId="{9A120434-0988-4B59-B423-B98AA24B8D0F}" type="sibTrans" cxnId="{7C80CD2D-F322-45E8-94B8-5A1C3ADC25F1}">
      <dgm:prSet/>
      <dgm:spPr/>
      <dgm:t>
        <a:bodyPr/>
        <a:lstStyle/>
        <a:p>
          <a:endParaRPr lang="ru-RU" sz="900"/>
        </a:p>
      </dgm:t>
    </dgm:pt>
    <dgm:pt modelId="{9127C100-CAF8-4A90-81F9-A31D7C8F097E}">
      <dgm:prSet custT="1"/>
      <dgm:spPr/>
      <dgm:t>
        <a:bodyPr/>
        <a:lstStyle/>
        <a:p>
          <a:r>
            <a:rPr lang="ru-RU" sz="900" dirty="0" smtClean="0"/>
            <a:t>Выбор одной идеи</a:t>
          </a:r>
          <a:endParaRPr lang="ru-RU" sz="900" dirty="0"/>
        </a:p>
      </dgm:t>
    </dgm:pt>
    <dgm:pt modelId="{13F30845-55EA-4FD2-890C-A8D90B3137BE}" type="parTrans" cxnId="{A0C11E25-AEE7-4E39-BCED-4B379BDEE781}">
      <dgm:prSet/>
      <dgm:spPr/>
      <dgm:t>
        <a:bodyPr/>
        <a:lstStyle/>
        <a:p>
          <a:endParaRPr lang="ru-RU" sz="900"/>
        </a:p>
      </dgm:t>
    </dgm:pt>
    <dgm:pt modelId="{C3A4E332-9772-4605-9EC5-962B2E9ABFE1}" type="sibTrans" cxnId="{A0C11E25-AEE7-4E39-BCED-4B379BDEE781}">
      <dgm:prSet/>
      <dgm:spPr/>
      <dgm:t>
        <a:bodyPr/>
        <a:lstStyle/>
        <a:p>
          <a:endParaRPr lang="ru-RU" sz="900"/>
        </a:p>
      </dgm:t>
    </dgm:pt>
    <dgm:pt modelId="{91B357F1-D9B0-429D-A66C-8B6237580ACE}">
      <dgm:prSet custT="1"/>
      <dgm:spPr/>
      <dgm:t>
        <a:bodyPr/>
        <a:lstStyle/>
        <a:p>
          <a:r>
            <a:rPr lang="ru-RU" sz="900" dirty="0" smtClean="0"/>
            <a:t>Планирование</a:t>
          </a:r>
          <a:endParaRPr lang="ru-RU" sz="900" dirty="0"/>
        </a:p>
      </dgm:t>
    </dgm:pt>
    <dgm:pt modelId="{E0249BCE-EF5F-4D0E-A6C5-98E8B9EBC48F}" type="parTrans" cxnId="{C29B0A54-A3C5-4A92-A7B7-F48E4422BFF7}">
      <dgm:prSet/>
      <dgm:spPr/>
      <dgm:t>
        <a:bodyPr/>
        <a:lstStyle/>
        <a:p>
          <a:endParaRPr lang="ru-RU" sz="900"/>
        </a:p>
      </dgm:t>
    </dgm:pt>
    <dgm:pt modelId="{71D66AE8-FF0A-44EC-8883-A92FD6FEA8E4}" type="sibTrans" cxnId="{C29B0A54-A3C5-4A92-A7B7-F48E4422BFF7}">
      <dgm:prSet/>
      <dgm:spPr/>
      <dgm:t>
        <a:bodyPr/>
        <a:lstStyle/>
        <a:p>
          <a:endParaRPr lang="ru-RU" sz="900"/>
        </a:p>
      </dgm:t>
    </dgm:pt>
    <dgm:pt modelId="{76F3BCD0-E98A-4057-8E76-E0F538C8ABFE}">
      <dgm:prSet custT="1"/>
      <dgm:spPr/>
      <dgm:t>
        <a:bodyPr/>
        <a:lstStyle/>
        <a:p>
          <a:r>
            <a:rPr lang="ru-RU" sz="900" dirty="0" smtClean="0"/>
            <a:t>Изготовление</a:t>
          </a:r>
          <a:endParaRPr lang="ru-RU" sz="900" dirty="0"/>
        </a:p>
      </dgm:t>
    </dgm:pt>
    <dgm:pt modelId="{B5FB8772-AED1-490B-A1BF-1590A002AAC2}" type="parTrans" cxnId="{C2473506-48DF-4878-9C4D-6E72201AD38F}">
      <dgm:prSet/>
      <dgm:spPr/>
      <dgm:t>
        <a:bodyPr/>
        <a:lstStyle/>
        <a:p>
          <a:endParaRPr lang="ru-RU" sz="900"/>
        </a:p>
      </dgm:t>
    </dgm:pt>
    <dgm:pt modelId="{DFB21018-55CC-4FED-949E-845CF2C13E8E}" type="sibTrans" cxnId="{C2473506-48DF-4878-9C4D-6E72201AD38F}">
      <dgm:prSet/>
      <dgm:spPr/>
      <dgm:t>
        <a:bodyPr/>
        <a:lstStyle/>
        <a:p>
          <a:endParaRPr lang="ru-RU" sz="900"/>
        </a:p>
      </dgm:t>
    </dgm:pt>
    <dgm:pt modelId="{CB93A361-7AE2-4687-BEFA-58CD9FEBAD84}">
      <dgm:prSet custT="1"/>
      <dgm:spPr/>
      <dgm:t>
        <a:bodyPr/>
        <a:lstStyle/>
        <a:p>
          <a:r>
            <a:rPr lang="ru-RU" sz="900" dirty="0" smtClean="0"/>
            <a:t>Оценка</a:t>
          </a:r>
          <a:endParaRPr lang="ru-RU" sz="900" dirty="0"/>
        </a:p>
      </dgm:t>
    </dgm:pt>
    <dgm:pt modelId="{340DF903-352F-460D-8E52-F1AD1C88A855}" type="parTrans" cxnId="{283D78D1-6E4A-4479-8D89-BCF08CBDE30B}">
      <dgm:prSet/>
      <dgm:spPr/>
      <dgm:t>
        <a:bodyPr/>
        <a:lstStyle/>
        <a:p>
          <a:endParaRPr lang="ru-RU" sz="900"/>
        </a:p>
      </dgm:t>
    </dgm:pt>
    <dgm:pt modelId="{4F487EB5-2716-484E-97C6-03B6FB852C12}" type="sibTrans" cxnId="{283D78D1-6E4A-4479-8D89-BCF08CBDE30B}">
      <dgm:prSet/>
      <dgm:spPr/>
      <dgm:t>
        <a:bodyPr/>
        <a:lstStyle/>
        <a:p>
          <a:endParaRPr lang="ru-RU" sz="900"/>
        </a:p>
      </dgm:t>
    </dgm:pt>
    <dgm:pt modelId="{B05D08FF-2CEF-4E69-924E-A4CC8C6046C2}">
      <dgm:prSet custT="1"/>
      <dgm:spPr/>
      <dgm:t>
        <a:bodyPr/>
        <a:lstStyle/>
        <a:p>
          <a:r>
            <a:rPr lang="ru-RU" sz="900" dirty="0" smtClean="0"/>
            <a:t>Представление результатов</a:t>
          </a:r>
          <a:endParaRPr lang="ru-RU" sz="900" dirty="0"/>
        </a:p>
      </dgm:t>
    </dgm:pt>
    <dgm:pt modelId="{82C98CD7-7870-468C-B140-103ADC8FAB0B}" type="parTrans" cxnId="{C4BFCAF2-63FA-4961-B7F9-300A7EB2B266}">
      <dgm:prSet/>
      <dgm:spPr/>
      <dgm:t>
        <a:bodyPr/>
        <a:lstStyle/>
        <a:p>
          <a:endParaRPr lang="ru-RU" sz="900"/>
        </a:p>
      </dgm:t>
    </dgm:pt>
    <dgm:pt modelId="{5FE81949-DFEC-4ADC-913B-A239E3D26660}" type="sibTrans" cxnId="{C4BFCAF2-63FA-4961-B7F9-300A7EB2B266}">
      <dgm:prSet/>
      <dgm:spPr/>
      <dgm:t>
        <a:bodyPr/>
        <a:lstStyle/>
        <a:p>
          <a:endParaRPr lang="ru-RU" sz="900"/>
        </a:p>
      </dgm:t>
    </dgm:pt>
    <dgm:pt modelId="{A9B2EF48-FCA2-4A56-9899-84A6D932DC5A}" type="pres">
      <dgm:prSet presAssocID="{C00C34C6-F190-43B3-A25F-A567A183793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F51D06-6D2F-47BC-A24F-E5F9954DBC01}" type="pres">
      <dgm:prSet presAssocID="{31B02265-5C66-4BF4-8F78-1A05E5F7EEC4}" presName="node" presStyleLbl="node1" presStyleIdx="0" presStyleCnt="10" custScaleY="19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458FA-F46B-4E8F-8140-99BBD53E6CC8}" type="pres">
      <dgm:prSet presAssocID="{31B02265-5C66-4BF4-8F78-1A05E5F7EEC4}" presName="spNode" presStyleCnt="0"/>
      <dgm:spPr/>
    </dgm:pt>
    <dgm:pt modelId="{AE3304C8-5B35-4FBF-81A1-1082DBBE9804}" type="pres">
      <dgm:prSet presAssocID="{DC79C97D-55EE-4BC0-90AE-F832E6BF7CE2}" presName="sibTrans" presStyleLbl="sibTrans1D1" presStyleIdx="0" presStyleCnt="10"/>
      <dgm:spPr/>
      <dgm:t>
        <a:bodyPr/>
        <a:lstStyle/>
        <a:p>
          <a:endParaRPr lang="ru-RU"/>
        </a:p>
      </dgm:t>
    </dgm:pt>
    <dgm:pt modelId="{2774B6EE-2B60-40A6-868C-F2324FBE1674}" type="pres">
      <dgm:prSet presAssocID="{983B2645-ACD8-459D-BA02-EB630405242A}" presName="node" presStyleLbl="node1" presStyleIdx="1" presStyleCnt="10" custScaleY="162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AF5D9-19E3-4562-895E-88EB2749FE10}" type="pres">
      <dgm:prSet presAssocID="{983B2645-ACD8-459D-BA02-EB630405242A}" presName="spNode" presStyleCnt="0"/>
      <dgm:spPr/>
    </dgm:pt>
    <dgm:pt modelId="{7A46B6FA-6474-45BE-8E1C-AFEEB8F9F3CA}" type="pres">
      <dgm:prSet presAssocID="{30F240F4-72F2-4A9D-AE60-75CB9F9A744C}" presName="sibTrans" presStyleLbl="sibTrans1D1" presStyleIdx="1" presStyleCnt="10"/>
      <dgm:spPr/>
      <dgm:t>
        <a:bodyPr/>
        <a:lstStyle/>
        <a:p>
          <a:endParaRPr lang="ru-RU"/>
        </a:p>
      </dgm:t>
    </dgm:pt>
    <dgm:pt modelId="{12F236AC-8BE6-4C4E-A0C3-41D19330303A}" type="pres">
      <dgm:prSet presAssocID="{F435349A-7520-426C-86A8-362BAD0E833E}" presName="node" presStyleLbl="node1" presStyleIdx="2" presStyleCnt="10" custScaleY="233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DF59F-E3E5-4CBA-A5C0-FDED2C73C8BC}" type="pres">
      <dgm:prSet presAssocID="{F435349A-7520-426C-86A8-362BAD0E833E}" presName="spNode" presStyleCnt="0"/>
      <dgm:spPr/>
    </dgm:pt>
    <dgm:pt modelId="{5387137A-890B-406F-9AA3-984964A6B98D}" type="pres">
      <dgm:prSet presAssocID="{E3D46BCB-86F5-4649-BFEC-CE09A9E86E8B}" presName="sibTrans" presStyleLbl="sibTrans1D1" presStyleIdx="2" presStyleCnt="10"/>
      <dgm:spPr/>
      <dgm:t>
        <a:bodyPr/>
        <a:lstStyle/>
        <a:p>
          <a:endParaRPr lang="ru-RU"/>
        </a:p>
      </dgm:t>
    </dgm:pt>
    <dgm:pt modelId="{331D8724-D0BE-4ED3-8557-CBB578B72F9D}" type="pres">
      <dgm:prSet presAssocID="{7A748AE8-AD18-4D31-B6E9-8C38A932863B}" presName="node" presStyleLbl="node1" presStyleIdx="3" presStyleCnt="10" custScaleY="173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5F173-04FB-4CFE-A850-EDF3F97CBEBE}" type="pres">
      <dgm:prSet presAssocID="{7A748AE8-AD18-4D31-B6E9-8C38A932863B}" presName="spNode" presStyleCnt="0"/>
      <dgm:spPr/>
    </dgm:pt>
    <dgm:pt modelId="{9B358F88-ACC4-4F7D-A951-B0EB9658B221}" type="pres">
      <dgm:prSet presAssocID="{A3F5A0BF-AA1B-4B50-9445-B48D9EE28476}" presName="sibTrans" presStyleLbl="sibTrans1D1" presStyleIdx="3" presStyleCnt="10"/>
      <dgm:spPr/>
      <dgm:t>
        <a:bodyPr/>
        <a:lstStyle/>
        <a:p>
          <a:endParaRPr lang="ru-RU"/>
        </a:p>
      </dgm:t>
    </dgm:pt>
    <dgm:pt modelId="{7D8863CD-AD55-48FA-A4B9-11A6A0057712}" type="pres">
      <dgm:prSet presAssocID="{B60900D1-F0F8-44DF-B669-5341D4FA6F31}" presName="node" presStyleLbl="node1" presStyleIdx="4" presStyleCnt="10" custScaleY="179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93815-7C66-408F-A215-0663EC1B1C7B}" type="pres">
      <dgm:prSet presAssocID="{B60900D1-F0F8-44DF-B669-5341D4FA6F31}" presName="spNode" presStyleCnt="0"/>
      <dgm:spPr/>
    </dgm:pt>
    <dgm:pt modelId="{B9E1A0A7-2C67-4A61-ACAA-25E4A7E7E4E9}" type="pres">
      <dgm:prSet presAssocID="{9A120434-0988-4B59-B423-B98AA24B8D0F}" presName="sibTrans" presStyleLbl="sibTrans1D1" presStyleIdx="4" presStyleCnt="10"/>
      <dgm:spPr/>
      <dgm:t>
        <a:bodyPr/>
        <a:lstStyle/>
        <a:p>
          <a:endParaRPr lang="ru-RU"/>
        </a:p>
      </dgm:t>
    </dgm:pt>
    <dgm:pt modelId="{CB6E4FE3-E8B6-41E6-99A6-5C1DC931BBDA}" type="pres">
      <dgm:prSet presAssocID="{9127C100-CAF8-4A90-81F9-A31D7C8F097E}" presName="node" presStyleLbl="node1" presStyleIdx="5" presStyleCnt="10" custScaleY="187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C72FF-1925-4766-B3BD-DB40C5DF107E}" type="pres">
      <dgm:prSet presAssocID="{9127C100-CAF8-4A90-81F9-A31D7C8F097E}" presName="spNode" presStyleCnt="0"/>
      <dgm:spPr/>
    </dgm:pt>
    <dgm:pt modelId="{2FB9D54C-7A60-47ED-BE71-024ECB488B4E}" type="pres">
      <dgm:prSet presAssocID="{C3A4E332-9772-4605-9EC5-962B2E9ABFE1}" presName="sibTrans" presStyleLbl="sibTrans1D1" presStyleIdx="5" presStyleCnt="10"/>
      <dgm:spPr/>
      <dgm:t>
        <a:bodyPr/>
        <a:lstStyle/>
        <a:p>
          <a:endParaRPr lang="ru-RU"/>
        </a:p>
      </dgm:t>
    </dgm:pt>
    <dgm:pt modelId="{ED97F772-F869-45A6-9C83-BB51A046E697}" type="pres">
      <dgm:prSet presAssocID="{91B357F1-D9B0-429D-A66C-8B6237580ACE}" presName="node" presStyleLbl="node1" presStyleIdx="6" presStyleCnt="10" custScaleY="191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64A30-0072-4259-9922-0A623848F682}" type="pres">
      <dgm:prSet presAssocID="{91B357F1-D9B0-429D-A66C-8B6237580ACE}" presName="spNode" presStyleCnt="0"/>
      <dgm:spPr/>
    </dgm:pt>
    <dgm:pt modelId="{F210BF1F-30AA-4F19-8896-E66354120140}" type="pres">
      <dgm:prSet presAssocID="{71D66AE8-FF0A-44EC-8883-A92FD6FEA8E4}" presName="sibTrans" presStyleLbl="sibTrans1D1" presStyleIdx="6" presStyleCnt="10"/>
      <dgm:spPr/>
      <dgm:t>
        <a:bodyPr/>
        <a:lstStyle/>
        <a:p>
          <a:endParaRPr lang="ru-RU"/>
        </a:p>
      </dgm:t>
    </dgm:pt>
    <dgm:pt modelId="{26E183DA-5B6D-466C-A194-B04D6F26A0EC}" type="pres">
      <dgm:prSet presAssocID="{76F3BCD0-E98A-4057-8E76-E0F538C8ABFE}" presName="node" presStyleLbl="node1" presStyleIdx="7" presStyleCnt="10" custScaleY="192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2A145-7247-4A00-AA09-D6111AA97DB3}" type="pres">
      <dgm:prSet presAssocID="{76F3BCD0-E98A-4057-8E76-E0F538C8ABFE}" presName="spNode" presStyleCnt="0"/>
      <dgm:spPr/>
    </dgm:pt>
    <dgm:pt modelId="{B0B16840-7B56-48E8-A10A-FDAC6EEEB15A}" type="pres">
      <dgm:prSet presAssocID="{DFB21018-55CC-4FED-949E-845CF2C13E8E}" presName="sibTrans" presStyleLbl="sibTrans1D1" presStyleIdx="7" presStyleCnt="10"/>
      <dgm:spPr/>
      <dgm:t>
        <a:bodyPr/>
        <a:lstStyle/>
        <a:p>
          <a:endParaRPr lang="ru-RU"/>
        </a:p>
      </dgm:t>
    </dgm:pt>
    <dgm:pt modelId="{5E5B1071-154A-4622-ADAC-636218B9959A}" type="pres">
      <dgm:prSet presAssocID="{CB93A361-7AE2-4687-BEFA-58CD9FEBAD84}" presName="node" presStyleLbl="node1" presStyleIdx="8" presStyleCnt="10" custScaleY="187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48AF2-C096-4533-9CA5-6BEACEC4408D}" type="pres">
      <dgm:prSet presAssocID="{CB93A361-7AE2-4687-BEFA-58CD9FEBAD84}" presName="spNode" presStyleCnt="0"/>
      <dgm:spPr/>
    </dgm:pt>
    <dgm:pt modelId="{208C4196-C131-4C10-8BB0-DDEB041B2EAD}" type="pres">
      <dgm:prSet presAssocID="{4F487EB5-2716-484E-97C6-03B6FB852C12}" presName="sibTrans" presStyleLbl="sibTrans1D1" presStyleIdx="8" presStyleCnt="10"/>
      <dgm:spPr/>
      <dgm:t>
        <a:bodyPr/>
        <a:lstStyle/>
        <a:p>
          <a:endParaRPr lang="ru-RU"/>
        </a:p>
      </dgm:t>
    </dgm:pt>
    <dgm:pt modelId="{B2DDB231-F8B8-4D2D-933D-8A9CF662FE75}" type="pres">
      <dgm:prSet presAssocID="{B05D08FF-2CEF-4E69-924E-A4CC8C6046C2}" presName="node" presStyleLbl="node1" presStyleIdx="9" presStyleCnt="10" custScaleY="181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43A6E-1ECE-4096-A954-67949C40BBAF}" type="pres">
      <dgm:prSet presAssocID="{B05D08FF-2CEF-4E69-924E-A4CC8C6046C2}" presName="spNode" presStyleCnt="0"/>
      <dgm:spPr/>
    </dgm:pt>
    <dgm:pt modelId="{0DE151DA-22AC-40B2-9187-BD720D680CA9}" type="pres">
      <dgm:prSet presAssocID="{5FE81949-DFEC-4ADC-913B-A239E3D26660}" presName="sibTrans" presStyleLbl="sibTrans1D1" presStyleIdx="9" presStyleCnt="10"/>
      <dgm:spPr/>
      <dgm:t>
        <a:bodyPr/>
        <a:lstStyle/>
        <a:p>
          <a:endParaRPr lang="ru-RU"/>
        </a:p>
      </dgm:t>
    </dgm:pt>
  </dgm:ptLst>
  <dgm:cxnLst>
    <dgm:cxn modelId="{638F2723-D529-4EDE-BB64-AC0429D40171}" type="presOf" srcId="{31B02265-5C66-4BF4-8F78-1A05E5F7EEC4}" destId="{E0F51D06-6D2F-47BC-A24F-E5F9954DBC01}" srcOrd="0" destOrd="0" presId="urn:microsoft.com/office/officeart/2005/8/layout/cycle5"/>
    <dgm:cxn modelId="{04AE4E9E-5D63-4596-B2DC-F84BF7893CE8}" type="presOf" srcId="{5FE81949-DFEC-4ADC-913B-A239E3D26660}" destId="{0DE151DA-22AC-40B2-9187-BD720D680CA9}" srcOrd="0" destOrd="0" presId="urn:microsoft.com/office/officeart/2005/8/layout/cycle5"/>
    <dgm:cxn modelId="{C2B45C5D-8DFF-4CE6-AC71-6001752A9ABC}" type="presOf" srcId="{B05D08FF-2CEF-4E69-924E-A4CC8C6046C2}" destId="{B2DDB231-F8B8-4D2D-933D-8A9CF662FE75}" srcOrd="0" destOrd="0" presId="urn:microsoft.com/office/officeart/2005/8/layout/cycle5"/>
    <dgm:cxn modelId="{34615B68-76E1-4845-B1C1-5EF7A42249B3}" type="presOf" srcId="{9A120434-0988-4B59-B423-B98AA24B8D0F}" destId="{B9E1A0A7-2C67-4A61-ACAA-25E4A7E7E4E9}" srcOrd="0" destOrd="0" presId="urn:microsoft.com/office/officeart/2005/8/layout/cycle5"/>
    <dgm:cxn modelId="{596BCEE7-3B1C-42DD-822A-A647FC6A9B26}" type="presOf" srcId="{B60900D1-F0F8-44DF-B669-5341D4FA6F31}" destId="{7D8863CD-AD55-48FA-A4B9-11A6A0057712}" srcOrd="0" destOrd="0" presId="urn:microsoft.com/office/officeart/2005/8/layout/cycle5"/>
    <dgm:cxn modelId="{CCBC6217-D8A4-49FA-BFCC-69D37EAA81A8}" type="presOf" srcId="{983B2645-ACD8-459D-BA02-EB630405242A}" destId="{2774B6EE-2B60-40A6-868C-F2324FBE1674}" srcOrd="0" destOrd="0" presId="urn:microsoft.com/office/officeart/2005/8/layout/cycle5"/>
    <dgm:cxn modelId="{C29B0A54-A3C5-4A92-A7B7-F48E4422BFF7}" srcId="{C00C34C6-F190-43B3-A25F-A567A1837931}" destId="{91B357F1-D9B0-429D-A66C-8B6237580ACE}" srcOrd="6" destOrd="0" parTransId="{E0249BCE-EF5F-4D0E-A6C5-98E8B9EBC48F}" sibTransId="{71D66AE8-FF0A-44EC-8883-A92FD6FEA8E4}"/>
    <dgm:cxn modelId="{ACB163A9-C6B3-477C-8539-08988F341D5F}" type="presOf" srcId="{7A748AE8-AD18-4D31-B6E9-8C38A932863B}" destId="{331D8724-D0BE-4ED3-8557-CBB578B72F9D}" srcOrd="0" destOrd="0" presId="urn:microsoft.com/office/officeart/2005/8/layout/cycle5"/>
    <dgm:cxn modelId="{9EF222F8-B9B6-4DA2-B8DF-85EEB267F1B7}" type="presOf" srcId="{91B357F1-D9B0-429D-A66C-8B6237580ACE}" destId="{ED97F772-F869-45A6-9C83-BB51A046E697}" srcOrd="0" destOrd="0" presId="urn:microsoft.com/office/officeart/2005/8/layout/cycle5"/>
    <dgm:cxn modelId="{4FECAF40-2F17-4A29-BFA9-8693F93EB233}" srcId="{C00C34C6-F190-43B3-A25F-A567A1837931}" destId="{F435349A-7520-426C-86A8-362BAD0E833E}" srcOrd="2" destOrd="0" parTransId="{2BA275D7-2953-48CE-B169-69E73A536B38}" sibTransId="{E3D46BCB-86F5-4649-BFEC-CE09A9E86E8B}"/>
    <dgm:cxn modelId="{539EB67B-2573-49CE-ACB5-41B892FFB557}" srcId="{C00C34C6-F190-43B3-A25F-A567A1837931}" destId="{7A748AE8-AD18-4D31-B6E9-8C38A932863B}" srcOrd="3" destOrd="0" parTransId="{6785B4E6-2B11-485A-BF6E-A750437D16C4}" sibTransId="{A3F5A0BF-AA1B-4B50-9445-B48D9EE28476}"/>
    <dgm:cxn modelId="{7C80CD2D-F322-45E8-94B8-5A1C3ADC25F1}" srcId="{C00C34C6-F190-43B3-A25F-A567A1837931}" destId="{B60900D1-F0F8-44DF-B669-5341D4FA6F31}" srcOrd="4" destOrd="0" parTransId="{1D11D7C3-6168-45C6-B3AC-71E6B0DEF778}" sibTransId="{9A120434-0988-4B59-B423-B98AA24B8D0F}"/>
    <dgm:cxn modelId="{93B001A9-C1CE-450A-AFAF-6AFAA50F65C2}" type="presOf" srcId="{DC79C97D-55EE-4BC0-90AE-F832E6BF7CE2}" destId="{AE3304C8-5B35-4FBF-81A1-1082DBBE9804}" srcOrd="0" destOrd="0" presId="urn:microsoft.com/office/officeart/2005/8/layout/cycle5"/>
    <dgm:cxn modelId="{A2ACF0FD-2526-4E34-8CAF-CBE64BE2D11F}" type="presOf" srcId="{C3A4E332-9772-4605-9EC5-962B2E9ABFE1}" destId="{2FB9D54C-7A60-47ED-BE71-024ECB488B4E}" srcOrd="0" destOrd="0" presId="urn:microsoft.com/office/officeart/2005/8/layout/cycle5"/>
    <dgm:cxn modelId="{A0C11E25-AEE7-4E39-BCED-4B379BDEE781}" srcId="{C00C34C6-F190-43B3-A25F-A567A1837931}" destId="{9127C100-CAF8-4A90-81F9-A31D7C8F097E}" srcOrd="5" destOrd="0" parTransId="{13F30845-55EA-4FD2-890C-A8D90B3137BE}" sibTransId="{C3A4E332-9772-4605-9EC5-962B2E9ABFE1}"/>
    <dgm:cxn modelId="{C23BE5D1-4177-44BC-908B-B466F01BE2E9}" srcId="{C00C34C6-F190-43B3-A25F-A567A1837931}" destId="{983B2645-ACD8-459D-BA02-EB630405242A}" srcOrd="1" destOrd="0" parTransId="{1787B299-EA1F-4E09-BDCE-175AE37A4138}" sibTransId="{30F240F4-72F2-4A9D-AE60-75CB9F9A744C}"/>
    <dgm:cxn modelId="{41FA5875-11E0-49CA-8D21-41FB1F36F70D}" type="presOf" srcId="{F435349A-7520-426C-86A8-362BAD0E833E}" destId="{12F236AC-8BE6-4C4E-A0C3-41D19330303A}" srcOrd="0" destOrd="0" presId="urn:microsoft.com/office/officeart/2005/8/layout/cycle5"/>
    <dgm:cxn modelId="{C2473506-48DF-4878-9C4D-6E72201AD38F}" srcId="{C00C34C6-F190-43B3-A25F-A567A1837931}" destId="{76F3BCD0-E98A-4057-8E76-E0F538C8ABFE}" srcOrd="7" destOrd="0" parTransId="{B5FB8772-AED1-490B-A1BF-1590A002AAC2}" sibTransId="{DFB21018-55CC-4FED-949E-845CF2C13E8E}"/>
    <dgm:cxn modelId="{8FF2021D-448F-4AC1-8C52-1CF8DF587239}" type="presOf" srcId="{CB93A361-7AE2-4687-BEFA-58CD9FEBAD84}" destId="{5E5B1071-154A-4622-ADAC-636218B9959A}" srcOrd="0" destOrd="0" presId="urn:microsoft.com/office/officeart/2005/8/layout/cycle5"/>
    <dgm:cxn modelId="{8EE3E180-3B0B-4E4F-8040-694F3F86FAAF}" type="presOf" srcId="{DFB21018-55CC-4FED-949E-845CF2C13E8E}" destId="{B0B16840-7B56-48E8-A10A-FDAC6EEEB15A}" srcOrd="0" destOrd="0" presId="urn:microsoft.com/office/officeart/2005/8/layout/cycle5"/>
    <dgm:cxn modelId="{16C35280-F72F-4FCF-B60D-496F79A5D977}" type="presOf" srcId="{E3D46BCB-86F5-4649-BFEC-CE09A9E86E8B}" destId="{5387137A-890B-406F-9AA3-984964A6B98D}" srcOrd="0" destOrd="0" presId="urn:microsoft.com/office/officeart/2005/8/layout/cycle5"/>
    <dgm:cxn modelId="{F0F0FCCD-B024-4E78-A660-7172EFCF4A7B}" type="presOf" srcId="{C00C34C6-F190-43B3-A25F-A567A1837931}" destId="{A9B2EF48-FCA2-4A56-9899-84A6D932DC5A}" srcOrd="0" destOrd="0" presId="urn:microsoft.com/office/officeart/2005/8/layout/cycle5"/>
    <dgm:cxn modelId="{52197DD4-9E13-4892-8192-5E693BABDB1F}" type="presOf" srcId="{76F3BCD0-E98A-4057-8E76-E0F538C8ABFE}" destId="{26E183DA-5B6D-466C-A194-B04D6F26A0EC}" srcOrd="0" destOrd="0" presId="urn:microsoft.com/office/officeart/2005/8/layout/cycle5"/>
    <dgm:cxn modelId="{8CE7FF9D-39DA-41C5-B4FC-EE4DE854FAD7}" type="presOf" srcId="{71D66AE8-FF0A-44EC-8883-A92FD6FEA8E4}" destId="{F210BF1F-30AA-4F19-8896-E66354120140}" srcOrd="0" destOrd="0" presId="urn:microsoft.com/office/officeart/2005/8/layout/cycle5"/>
    <dgm:cxn modelId="{A394950A-C119-4527-A3C8-BA9F06346B24}" type="presOf" srcId="{30F240F4-72F2-4A9D-AE60-75CB9F9A744C}" destId="{7A46B6FA-6474-45BE-8E1C-AFEEB8F9F3CA}" srcOrd="0" destOrd="0" presId="urn:microsoft.com/office/officeart/2005/8/layout/cycle5"/>
    <dgm:cxn modelId="{5F674CC9-54CE-476E-8A1C-660282E7B97C}" type="presOf" srcId="{4F487EB5-2716-484E-97C6-03B6FB852C12}" destId="{208C4196-C131-4C10-8BB0-DDEB041B2EAD}" srcOrd="0" destOrd="0" presId="urn:microsoft.com/office/officeart/2005/8/layout/cycle5"/>
    <dgm:cxn modelId="{283D78D1-6E4A-4479-8D89-BCF08CBDE30B}" srcId="{C00C34C6-F190-43B3-A25F-A567A1837931}" destId="{CB93A361-7AE2-4687-BEFA-58CD9FEBAD84}" srcOrd="8" destOrd="0" parTransId="{340DF903-352F-460D-8E52-F1AD1C88A855}" sibTransId="{4F487EB5-2716-484E-97C6-03B6FB852C12}"/>
    <dgm:cxn modelId="{9D2E1FD1-C05C-48D0-8DA6-C4491097C4E4}" type="presOf" srcId="{A3F5A0BF-AA1B-4B50-9445-B48D9EE28476}" destId="{9B358F88-ACC4-4F7D-A951-B0EB9658B221}" srcOrd="0" destOrd="0" presId="urn:microsoft.com/office/officeart/2005/8/layout/cycle5"/>
    <dgm:cxn modelId="{C4BFCAF2-63FA-4961-B7F9-300A7EB2B266}" srcId="{C00C34C6-F190-43B3-A25F-A567A1837931}" destId="{B05D08FF-2CEF-4E69-924E-A4CC8C6046C2}" srcOrd="9" destOrd="0" parTransId="{82C98CD7-7870-468C-B140-103ADC8FAB0B}" sibTransId="{5FE81949-DFEC-4ADC-913B-A239E3D26660}"/>
    <dgm:cxn modelId="{B1B1C1D4-06B6-4C7F-8B31-21F1AAC92C62}" srcId="{C00C34C6-F190-43B3-A25F-A567A1837931}" destId="{31B02265-5C66-4BF4-8F78-1A05E5F7EEC4}" srcOrd="0" destOrd="0" parTransId="{AEA531AC-C93F-4C21-90AD-06ABAEAEA899}" sibTransId="{DC79C97D-55EE-4BC0-90AE-F832E6BF7CE2}"/>
    <dgm:cxn modelId="{BE549CC2-4C5F-4CCB-8B20-9B5C27F5C0AE}" type="presOf" srcId="{9127C100-CAF8-4A90-81F9-A31D7C8F097E}" destId="{CB6E4FE3-E8B6-41E6-99A6-5C1DC931BBDA}" srcOrd="0" destOrd="0" presId="urn:microsoft.com/office/officeart/2005/8/layout/cycle5"/>
    <dgm:cxn modelId="{62CBC5CB-51CD-40BE-96C3-9FB5D75B3C09}" type="presParOf" srcId="{A9B2EF48-FCA2-4A56-9899-84A6D932DC5A}" destId="{E0F51D06-6D2F-47BC-A24F-E5F9954DBC01}" srcOrd="0" destOrd="0" presId="urn:microsoft.com/office/officeart/2005/8/layout/cycle5"/>
    <dgm:cxn modelId="{5BD4FA22-EC7D-4F3A-AA99-F6F960047591}" type="presParOf" srcId="{A9B2EF48-FCA2-4A56-9899-84A6D932DC5A}" destId="{6FE458FA-F46B-4E8F-8140-99BBD53E6CC8}" srcOrd="1" destOrd="0" presId="urn:microsoft.com/office/officeart/2005/8/layout/cycle5"/>
    <dgm:cxn modelId="{EB802257-AE1B-41E3-819D-967E6183E2EA}" type="presParOf" srcId="{A9B2EF48-FCA2-4A56-9899-84A6D932DC5A}" destId="{AE3304C8-5B35-4FBF-81A1-1082DBBE9804}" srcOrd="2" destOrd="0" presId="urn:microsoft.com/office/officeart/2005/8/layout/cycle5"/>
    <dgm:cxn modelId="{6B278682-963F-4E93-8B28-AD878D1707E9}" type="presParOf" srcId="{A9B2EF48-FCA2-4A56-9899-84A6D932DC5A}" destId="{2774B6EE-2B60-40A6-868C-F2324FBE1674}" srcOrd="3" destOrd="0" presId="urn:microsoft.com/office/officeart/2005/8/layout/cycle5"/>
    <dgm:cxn modelId="{66CB00A8-458F-4E9E-A1F7-29318CAA3055}" type="presParOf" srcId="{A9B2EF48-FCA2-4A56-9899-84A6D932DC5A}" destId="{770AF5D9-19E3-4562-895E-88EB2749FE10}" srcOrd="4" destOrd="0" presId="urn:microsoft.com/office/officeart/2005/8/layout/cycle5"/>
    <dgm:cxn modelId="{B4551A50-D751-4A19-B601-8B2BFDEA04B9}" type="presParOf" srcId="{A9B2EF48-FCA2-4A56-9899-84A6D932DC5A}" destId="{7A46B6FA-6474-45BE-8E1C-AFEEB8F9F3CA}" srcOrd="5" destOrd="0" presId="urn:microsoft.com/office/officeart/2005/8/layout/cycle5"/>
    <dgm:cxn modelId="{B24D639F-3BE9-44E7-8BCB-5CC2DC0ECB4C}" type="presParOf" srcId="{A9B2EF48-FCA2-4A56-9899-84A6D932DC5A}" destId="{12F236AC-8BE6-4C4E-A0C3-41D19330303A}" srcOrd="6" destOrd="0" presId="urn:microsoft.com/office/officeart/2005/8/layout/cycle5"/>
    <dgm:cxn modelId="{4693A3C4-1E46-4B33-B202-C36C2C10C266}" type="presParOf" srcId="{A9B2EF48-FCA2-4A56-9899-84A6D932DC5A}" destId="{E11DF59F-E3E5-4CBA-A5C0-FDED2C73C8BC}" srcOrd="7" destOrd="0" presId="urn:microsoft.com/office/officeart/2005/8/layout/cycle5"/>
    <dgm:cxn modelId="{573E0421-B90A-49C2-9341-E4C47ECD0812}" type="presParOf" srcId="{A9B2EF48-FCA2-4A56-9899-84A6D932DC5A}" destId="{5387137A-890B-406F-9AA3-984964A6B98D}" srcOrd="8" destOrd="0" presId="urn:microsoft.com/office/officeart/2005/8/layout/cycle5"/>
    <dgm:cxn modelId="{5F433871-F17D-4E14-9D23-9B4A9358748F}" type="presParOf" srcId="{A9B2EF48-FCA2-4A56-9899-84A6D932DC5A}" destId="{331D8724-D0BE-4ED3-8557-CBB578B72F9D}" srcOrd="9" destOrd="0" presId="urn:microsoft.com/office/officeart/2005/8/layout/cycle5"/>
    <dgm:cxn modelId="{FC70D10D-31C1-4AD0-873E-194F958E76AF}" type="presParOf" srcId="{A9B2EF48-FCA2-4A56-9899-84A6D932DC5A}" destId="{5D45F173-04FB-4CFE-A850-EDF3F97CBEBE}" srcOrd="10" destOrd="0" presId="urn:microsoft.com/office/officeart/2005/8/layout/cycle5"/>
    <dgm:cxn modelId="{0439B528-83BC-437C-AB98-E8D675A72D8D}" type="presParOf" srcId="{A9B2EF48-FCA2-4A56-9899-84A6D932DC5A}" destId="{9B358F88-ACC4-4F7D-A951-B0EB9658B221}" srcOrd="11" destOrd="0" presId="urn:microsoft.com/office/officeart/2005/8/layout/cycle5"/>
    <dgm:cxn modelId="{FF376FCB-42C2-482A-9D41-656191F6FFDA}" type="presParOf" srcId="{A9B2EF48-FCA2-4A56-9899-84A6D932DC5A}" destId="{7D8863CD-AD55-48FA-A4B9-11A6A0057712}" srcOrd="12" destOrd="0" presId="urn:microsoft.com/office/officeart/2005/8/layout/cycle5"/>
    <dgm:cxn modelId="{CEA05274-F0EC-4220-8735-C42524E5438A}" type="presParOf" srcId="{A9B2EF48-FCA2-4A56-9899-84A6D932DC5A}" destId="{1C893815-7C66-408F-A215-0663EC1B1C7B}" srcOrd="13" destOrd="0" presId="urn:microsoft.com/office/officeart/2005/8/layout/cycle5"/>
    <dgm:cxn modelId="{5F1229A2-0C52-48A3-A37B-DFC9FFEB1FE7}" type="presParOf" srcId="{A9B2EF48-FCA2-4A56-9899-84A6D932DC5A}" destId="{B9E1A0A7-2C67-4A61-ACAA-25E4A7E7E4E9}" srcOrd="14" destOrd="0" presId="urn:microsoft.com/office/officeart/2005/8/layout/cycle5"/>
    <dgm:cxn modelId="{13568806-B907-4910-BB06-9B2DC9C9C254}" type="presParOf" srcId="{A9B2EF48-FCA2-4A56-9899-84A6D932DC5A}" destId="{CB6E4FE3-E8B6-41E6-99A6-5C1DC931BBDA}" srcOrd="15" destOrd="0" presId="urn:microsoft.com/office/officeart/2005/8/layout/cycle5"/>
    <dgm:cxn modelId="{1379EC63-124E-4B6C-B850-8AFCD40BFE63}" type="presParOf" srcId="{A9B2EF48-FCA2-4A56-9899-84A6D932DC5A}" destId="{2DCC72FF-1925-4766-B3BD-DB40C5DF107E}" srcOrd="16" destOrd="0" presId="urn:microsoft.com/office/officeart/2005/8/layout/cycle5"/>
    <dgm:cxn modelId="{852284E6-7B55-4958-AECF-37C1EDBD4EC1}" type="presParOf" srcId="{A9B2EF48-FCA2-4A56-9899-84A6D932DC5A}" destId="{2FB9D54C-7A60-47ED-BE71-024ECB488B4E}" srcOrd="17" destOrd="0" presId="urn:microsoft.com/office/officeart/2005/8/layout/cycle5"/>
    <dgm:cxn modelId="{D016D8D9-17A6-435E-8689-539B8F3FFBE5}" type="presParOf" srcId="{A9B2EF48-FCA2-4A56-9899-84A6D932DC5A}" destId="{ED97F772-F869-45A6-9C83-BB51A046E697}" srcOrd="18" destOrd="0" presId="urn:microsoft.com/office/officeart/2005/8/layout/cycle5"/>
    <dgm:cxn modelId="{1E81A4D8-3E8D-4099-8EA3-CF6553EA168D}" type="presParOf" srcId="{A9B2EF48-FCA2-4A56-9899-84A6D932DC5A}" destId="{60264A30-0072-4259-9922-0A623848F682}" srcOrd="19" destOrd="0" presId="urn:microsoft.com/office/officeart/2005/8/layout/cycle5"/>
    <dgm:cxn modelId="{C4659D20-FACE-494A-9C27-D49E19A0D58A}" type="presParOf" srcId="{A9B2EF48-FCA2-4A56-9899-84A6D932DC5A}" destId="{F210BF1F-30AA-4F19-8896-E66354120140}" srcOrd="20" destOrd="0" presId="urn:microsoft.com/office/officeart/2005/8/layout/cycle5"/>
    <dgm:cxn modelId="{926BC6A3-5503-4F78-A9CD-65B9C5D11521}" type="presParOf" srcId="{A9B2EF48-FCA2-4A56-9899-84A6D932DC5A}" destId="{26E183DA-5B6D-466C-A194-B04D6F26A0EC}" srcOrd="21" destOrd="0" presId="urn:microsoft.com/office/officeart/2005/8/layout/cycle5"/>
    <dgm:cxn modelId="{8B0D8522-9CBE-4D1F-9570-ADE3012AD580}" type="presParOf" srcId="{A9B2EF48-FCA2-4A56-9899-84A6D932DC5A}" destId="{F802A145-7247-4A00-AA09-D6111AA97DB3}" srcOrd="22" destOrd="0" presId="urn:microsoft.com/office/officeart/2005/8/layout/cycle5"/>
    <dgm:cxn modelId="{3112D934-933C-420C-BF63-E9243F381484}" type="presParOf" srcId="{A9B2EF48-FCA2-4A56-9899-84A6D932DC5A}" destId="{B0B16840-7B56-48E8-A10A-FDAC6EEEB15A}" srcOrd="23" destOrd="0" presId="urn:microsoft.com/office/officeart/2005/8/layout/cycle5"/>
    <dgm:cxn modelId="{17EEDC9E-2218-4795-8D29-14295E08C771}" type="presParOf" srcId="{A9B2EF48-FCA2-4A56-9899-84A6D932DC5A}" destId="{5E5B1071-154A-4622-ADAC-636218B9959A}" srcOrd="24" destOrd="0" presId="urn:microsoft.com/office/officeart/2005/8/layout/cycle5"/>
    <dgm:cxn modelId="{9D1D7ED1-4E1D-45F2-A9EF-3D46600CC84C}" type="presParOf" srcId="{A9B2EF48-FCA2-4A56-9899-84A6D932DC5A}" destId="{81A48AF2-C096-4533-9CA5-6BEACEC4408D}" srcOrd="25" destOrd="0" presId="urn:microsoft.com/office/officeart/2005/8/layout/cycle5"/>
    <dgm:cxn modelId="{A7C2AFDD-6A68-4EC7-A18D-7E26A6E1079F}" type="presParOf" srcId="{A9B2EF48-FCA2-4A56-9899-84A6D932DC5A}" destId="{208C4196-C131-4C10-8BB0-DDEB041B2EAD}" srcOrd="26" destOrd="0" presId="urn:microsoft.com/office/officeart/2005/8/layout/cycle5"/>
    <dgm:cxn modelId="{62889D72-D218-4138-B14A-926C4F9EABD2}" type="presParOf" srcId="{A9B2EF48-FCA2-4A56-9899-84A6D932DC5A}" destId="{B2DDB231-F8B8-4D2D-933D-8A9CF662FE75}" srcOrd="27" destOrd="0" presId="urn:microsoft.com/office/officeart/2005/8/layout/cycle5"/>
    <dgm:cxn modelId="{065D8444-9318-4366-8CF6-A2A844D99961}" type="presParOf" srcId="{A9B2EF48-FCA2-4A56-9899-84A6D932DC5A}" destId="{F9A43A6E-1ECE-4096-A954-67949C40BBAF}" srcOrd="28" destOrd="0" presId="urn:microsoft.com/office/officeart/2005/8/layout/cycle5"/>
    <dgm:cxn modelId="{21AB9B0E-E142-4158-AD53-8125F63F1B14}" type="presParOf" srcId="{A9B2EF48-FCA2-4A56-9899-84A6D932DC5A}" destId="{0DE151DA-22AC-40B2-9187-BD720D680CA9}" srcOrd="29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BD2BA-45A7-48F3-A378-57FDBF7D776E}">
      <dsp:nvSpPr>
        <dsp:cNvPr id="0" name=""/>
        <dsp:cNvSpPr/>
      </dsp:nvSpPr>
      <dsp:spPr>
        <a:xfrm>
          <a:off x="2789149" y="1781037"/>
          <a:ext cx="1046436" cy="104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Творческий проект</a:t>
          </a:r>
          <a:endParaRPr lang="ru-RU" sz="800" kern="1200" dirty="0"/>
        </a:p>
      </dsp:txBody>
      <dsp:txXfrm>
        <a:off x="2942396" y="1934284"/>
        <a:ext cx="739942" cy="739942"/>
      </dsp:txXfrm>
    </dsp:sp>
    <dsp:sp modelId="{D27C1B72-5C7D-4BBF-807A-FDCBA42FF959}">
      <dsp:nvSpPr>
        <dsp:cNvPr id="0" name=""/>
        <dsp:cNvSpPr/>
      </dsp:nvSpPr>
      <dsp:spPr>
        <a:xfrm rot="16200000">
          <a:off x="2946570" y="1401024"/>
          <a:ext cx="731594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31594" y="142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94078" y="1396950"/>
        <a:ext cx="36579" cy="36579"/>
      </dsp:txXfrm>
    </dsp:sp>
    <dsp:sp modelId="{1206D3A6-CBCB-44B1-B0F0-39102EAE62D6}">
      <dsp:nvSpPr>
        <dsp:cNvPr id="0" name=""/>
        <dsp:cNvSpPr/>
      </dsp:nvSpPr>
      <dsp:spPr>
        <a:xfrm>
          <a:off x="2789149" y="3006"/>
          <a:ext cx="1046436" cy="104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Разработка технологии изготовления</a:t>
          </a:r>
          <a:endParaRPr lang="ru-RU" sz="800" kern="1200" dirty="0"/>
        </a:p>
      </dsp:txBody>
      <dsp:txXfrm>
        <a:off x="2942396" y="156253"/>
        <a:ext cx="739942" cy="739942"/>
      </dsp:txXfrm>
    </dsp:sp>
    <dsp:sp modelId="{AF41A9B6-D0F0-4D45-92E5-EBA63EBB71FE}">
      <dsp:nvSpPr>
        <dsp:cNvPr id="0" name=""/>
        <dsp:cNvSpPr/>
      </dsp:nvSpPr>
      <dsp:spPr>
        <a:xfrm rot="18900000">
          <a:off x="3575199" y="1661410"/>
          <a:ext cx="731594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31594" y="142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22706" y="1657337"/>
        <a:ext cx="36579" cy="36579"/>
      </dsp:txXfrm>
    </dsp:sp>
    <dsp:sp modelId="{AD87ADB2-6286-4B1C-BBC2-AD1BB571CBF2}">
      <dsp:nvSpPr>
        <dsp:cNvPr id="0" name=""/>
        <dsp:cNvSpPr/>
      </dsp:nvSpPr>
      <dsp:spPr>
        <a:xfrm>
          <a:off x="4046407" y="523780"/>
          <a:ext cx="1046436" cy="104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Оформление проекта</a:t>
          </a:r>
          <a:endParaRPr lang="ru-RU" sz="800" kern="1200" dirty="0"/>
        </a:p>
      </dsp:txBody>
      <dsp:txXfrm>
        <a:off x="4199654" y="677027"/>
        <a:ext cx="739942" cy="739942"/>
      </dsp:txXfrm>
    </dsp:sp>
    <dsp:sp modelId="{AE79F648-E650-4DD8-816A-A55CFBB6B8A6}">
      <dsp:nvSpPr>
        <dsp:cNvPr id="0" name=""/>
        <dsp:cNvSpPr/>
      </dsp:nvSpPr>
      <dsp:spPr>
        <a:xfrm>
          <a:off x="3835586" y="2290039"/>
          <a:ext cx="731594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31594" y="142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83093" y="2285966"/>
        <a:ext cx="36579" cy="36579"/>
      </dsp:txXfrm>
    </dsp:sp>
    <dsp:sp modelId="{20E7D960-401F-41E0-93B5-08DFD539EDC2}">
      <dsp:nvSpPr>
        <dsp:cNvPr id="0" name=""/>
        <dsp:cNvSpPr/>
      </dsp:nvSpPr>
      <dsp:spPr>
        <a:xfrm>
          <a:off x="4567180" y="1781037"/>
          <a:ext cx="1046436" cy="104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Защита проекта</a:t>
          </a:r>
          <a:endParaRPr lang="ru-RU" sz="800" kern="1200" dirty="0"/>
        </a:p>
      </dsp:txBody>
      <dsp:txXfrm>
        <a:off x="4720427" y="1934284"/>
        <a:ext cx="739942" cy="739942"/>
      </dsp:txXfrm>
    </dsp:sp>
    <dsp:sp modelId="{8BB17ACF-2009-43BA-B08B-EBE1BB84939C}">
      <dsp:nvSpPr>
        <dsp:cNvPr id="0" name=""/>
        <dsp:cNvSpPr/>
      </dsp:nvSpPr>
      <dsp:spPr>
        <a:xfrm rot="2700000">
          <a:off x="3575199" y="2918668"/>
          <a:ext cx="731594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31594" y="142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22706" y="2914594"/>
        <a:ext cx="36579" cy="36579"/>
      </dsp:txXfrm>
    </dsp:sp>
    <dsp:sp modelId="{48095B48-E53A-4BA2-A220-16A4F8D950DA}">
      <dsp:nvSpPr>
        <dsp:cNvPr id="0" name=""/>
        <dsp:cNvSpPr/>
      </dsp:nvSpPr>
      <dsp:spPr>
        <a:xfrm>
          <a:off x="4046407" y="3038295"/>
          <a:ext cx="1046436" cy="104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Организация рабочего места и изготовление изделия</a:t>
          </a:r>
          <a:endParaRPr lang="ru-RU" sz="800" kern="1200" dirty="0"/>
        </a:p>
      </dsp:txBody>
      <dsp:txXfrm>
        <a:off x="4199654" y="3191542"/>
        <a:ext cx="739942" cy="739942"/>
      </dsp:txXfrm>
    </dsp:sp>
    <dsp:sp modelId="{1D819C50-3D70-43DC-8030-79A2B5B1B4D2}">
      <dsp:nvSpPr>
        <dsp:cNvPr id="0" name=""/>
        <dsp:cNvSpPr/>
      </dsp:nvSpPr>
      <dsp:spPr>
        <a:xfrm rot="5400000">
          <a:off x="2946570" y="3179055"/>
          <a:ext cx="731594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31594" y="142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94078" y="3174981"/>
        <a:ext cx="36579" cy="36579"/>
      </dsp:txXfrm>
    </dsp:sp>
    <dsp:sp modelId="{4292BA25-0782-4FFD-8F14-7505A755A030}">
      <dsp:nvSpPr>
        <dsp:cNvPr id="0" name=""/>
        <dsp:cNvSpPr/>
      </dsp:nvSpPr>
      <dsp:spPr>
        <a:xfrm>
          <a:off x="2789149" y="3559068"/>
          <a:ext cx="1046436" cy="104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Экологическое и экономическое обоснование</a:t>
          </a:r>
          <a:endParaRPr lang="ru-RU" sz="800" kern="1200" dirty="0"/>
        </a:p>
      </dsp:txBody>
      <dsp:txXfrm>
        <a:off x="2942396" y="3712315"/>
        <a:ext cx="739942" cy="739942"/>
      </dsp:txXfrm>
    </dsp:sp>
    <dsp:sp modelId="{5FB1AC0C-3E02-481C-9845-39B1DCA251BD}">
      <dsp:nvSpPr>
        <dsp:cNvPr id="0" name=""/>
        <dsp:cNvSpPr/>
      </dsp:nvSpPr>
      <dsp:spPr>
        <a:xfrm rot="8100000">
          <a:off x="2317942" y="2918668"/>
          <a:ext cx="731594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31594" y="142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65449" y="2914594"/>
        <a:ext cx="36579" cy="36579"/>
      </dsp:txXfrm>
    </dsp:sp>
    <dsp:sp modelId="{AF62ACE5-7567-4E37-9FA7-DB6BB96D1427}">
      <dsp:nvSpPr>
        <dsp:cNvPr id="0" name=""/>
        <dsp:cNvSpPr/>
      </dsp:nvSpPr>
      <dsp:spPr>
        <a:xfrm>
          <a:off x="1531892" y="3038295"/>
          <a:ext cx="1046436" cy="104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Дизайн-анализ</a:t>
          </a:r>
          <a:endParaRPr lang="ru-RU" sz="800" kern="1200" dirty="0"/>
        </a:p>
      </dsp:txBody>
      <dsp:txXfrm>
        <a:off x="1685139" y="3191542"/>
        <a:ext cx="739942" cy="739942"/>
      </dsp:txXfrm>
    </dsp:sp>
    <dsp:sp modelId="{11305D2D-131E-4C48-A534-5FDF45820165}">
      <dsp:nvSpPr>
        <dsp:cNvPr id="0" name=""/>
        <dsp:cNvSpPr/>
      </dsp:nvSpPr>
      <dsp:spPr>
        <a:xfrm rot="10800000">
          <a:off x="2057555" y="2290039"/>
          <a:ext cx="731594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31594" y="142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405062" y="2285966"/>
        <a:ext cx="36579" cy="36579"/>
      </dsp:txXfrm>
    </dsp:sp>
    <dsp:sp modelId="{50045A01-D3F3-49AB-BEC9-64A49D6C4050}">
      <dsp:nvSpPr>
        <dsp:cNvPr id="0" name=""/>
        <dsp:cNvSpPr/>
      </dsp:nvSpPr>
      <dsp:spPr>
        <a:xfrm>
          <a:off x="1011118" y="1781037"/>
          <a:ext cx="1046436" cy="104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Выбор материалов</a:t>
          </a:r>
          <a:endParaRPr lang="ru-RU" sz="800" kern="1200" dirty="0"/>
        </a:p>
      </dsp:txBody>
      <dsp:txXfrm>
        <a:off x="1164365" y="1934284"/>
        <a:ext cx="739942" cy="739942"/>
      </dsp:txXfrm>
    </dsp:sp>
    <dsp:sp modelId="{6B6136E4-B22E-43C0-8E06-F8F5869A8458}">
      <dsp:nvSpPr>
        <dsp:cNvPr id="0" name=""/>
        <dsp:cNvSpPr/>
      </dsp:nvSpPr>
      <dsp:spPr>
        <a:xfrm rot="13500000">
          <a:off x="2317942" y="1661410"/>
          <a:ext cx="731594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31594" y="142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65449" y="1657337"/>
        <a:ext cx="36579" cy="36579"/>
      </dsp:txXfrm>
    </dsp:sp>
    <dsp:sp modelId="{9284E35D-B53C-41DF-9A92-2E7B5EF10D6E}">
      <dsp:nvSpPr>
        <dsp:cNvPr id="0" name=""/>
        <dsp:cNvSpPr/>
      </dsp:nvSpPr>
      <dsp:spPr>
        <a:xfrm>
          <a:off x="1531892" y="523780"/>
          <a:ext cx="1046436" cy="104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Выбор модели и конструкции изделия</a:t>
          </a:r>
          <a:endParaRPr lang="ru-RU" sz="800" kern="1200" dirty="0"/>
        </a:p>
      </dsp:txBody>
      <dsp:txXfrm>
        <a:off x="1685139" y="677027"/>
        <a:ext cx="739942" cy="739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7328A-DCC6-4CF0-BEC1-107C4533D317}">
      <dsp:nvSpPr>
        <dsp:cNvPr id="0" name=""/>
        <dsp:cNvSpPr/>
      </dsp:nvSpPr>
      <dsp:spPr>
        <a:xfrm>
          <a:off x="3575365" y="1484554"/>
          <a:ext cx="1058180" cy="1058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Проблема</a:t>
          </a:r>
          <a:endParaRPr lang="ru-RU" sz="1200" kern="1200" dirty="0"/>
        </a:p>
      </dsp:txBody>
      <dsp:txXfrm>
        <a:off x="3730332" y="1639521"/>
        <a:ext cx="748246" cy="748246"/>
      </dsp:txXfrm>
    </dsp:sp>
    <dsp:sp modelId="{54ABE2E0-2428-4781-8E8E-063FE1281D1D}">
      <dsp:nvSpPr>
        <dsp:cNvPr id="0" name=""/>
        <dsp:cNvSpPr/>
      </dsp:nvSpPr>
      <dsp:spPr>
        <a:xfrm rot="16200000">
          <a:off x="3991922" y="1098706"/>
          <a:ext cx="225066" cy="359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025682" y="1204422"/>
        <a:ext cx="157546" cy="215869"/>
      </dsp:txXfrm>
    </dsp:sp>
    <dsp:sp modelId="{1C141429-40DC-4120-9286-9B94D1E8B9F0}">
      <dsp:nvSpPr>
        <dsp:cNvPr id="0" name=""/>
        <dsp:cNvSpPr/>
      </dsp:nvSpPr>
      <dsp:spPr>
        <a:xfrm>
          <a:off x="3575365" y="1720"/>
          <a:ext cx="1058180" cy="1058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Материал</a:t>
          </a:r>
          <a:endParaRPr lang="ru-RU" sz="1000" kern="1200" dirty="0"/>
        </a:p>
      </dsp:txBody>
      <dsp:txXfrm>
        <a:off x="3730332" y="156687"/>
        <a:ext cx="748246" cy="748246"/>
      </dsp:txXfrm>
    </dsp:sp>
    <dsp:sp modelId="{3B839FBD-A484-4103-B085-BA019D60EF37}">
      <dsp:nvSpPr>
        <dsp:cNvPr id="0" name=""/>
        <dsp:cNvSpPr/>
      </dsp:nvSpPr>
      <dsp:spPr>
        <a:xfrm rot="19800000">
          <a:off x="4628492" y="1466230"/>
          <a:ext cx="225066" cy="359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633015" y="1555066"/>
        <a:ext cx="157546" cy="215869"/>
      </dsp:txXfrm>
    </dsp:sp>
    <dsp:sp modelId="{6A4DF9ED-CD2A-4989-9061-AC6CF5F964EF}">
      <dsp:nvSpPr>
        <dsp:cNvPr id="0" name=""/>
        <dsp:cNvSpPr/>
      </dsp:nvSpPr>
      <dsp:spPr>
        <a:xfrm>
          <a:off x="4859537" y="743137"/>
          <a:ext cx="1058180" cy="1058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Стиль, цветовое решение</a:t>
          </a:r>
          <a:endParaRPr lang="ru-RU" sz="1300" kern="1200" dirty="0"/>
        </a:p>
      </dsp:txBody>
      <dsp:txXfrm>
        <a:off x="5014504" y="898104"/>
        <a:ext cx="748246" cy="748246"/>
      </dsp:txXfrm>
    </dsp:sp>
    <dsp:sp modelId="{F434F8A9-833D-4A9E-A703-6923D118F854}">
      <dsp:nvSpPr>
        <dsp:cNvPr id="0" name=""/>
        <dsp:cNvSpPr/>
      </dsp:nvSpPr>
      <dsp:spPr>
        <a:xfrm rot="1800000">
          <a:off x="4628492" y="2201277"/>
          <a:ext cx="225066" cy="359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633015" y="2256353"/>
        <a:ext cx="157546" cy="215869"/>
      </dsp:txXfrm>
    </dsp:sp>
    <dsp:sp modelId="{618A2A27-E0FB-4012-9461-DEBC071D057A}">
      <dsp:nvSpPr>
        <dsp:cNvPr id="0" name=""/>
        <dsp:cNvSpPr/>
      </dsp:nvSpPr>
      <dsp:spPr>
        <a:xfrm>
          <a:off x="4859537" y="2225971"/>
          <a:ext cx="1058180" cy="1058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Инструменты,приспособления</a:t>
          </a:r>
          <a:endParaRPr lang="ru-RU" sz="1000" kern="1200" dirty="0"/>
        </a:p>
      </dsp:txBody>
      <dsp:txXfrm>
        <a:off x="5014504" y="2380938"/>
        <a:ext cx="748246" cy="748246"/>
      </dsp:txXfrm>
    </dsp:sp>
    <dsp:sp modelId="{6F0A4154-C858-4CDE-93C8-87FA279E4F91}">
      <dsp:nvSpPr>
        <dsp:cNvPr id="0" name=""/>
        <dsp:cNvSpPr/>
      </dsp:nvSpPr>
      <dsp:spPr>
        <a:xfrm rot="5400000">
          <a:off x="3991922" y="2568801"/>
          <a:ext cx="225066" cy="359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025682" y="2606997"/>
        <a:ext cx="157546" cy="215869"/>
      </dsp:txXfrm>
    </dsp:sp>
    <dsp:sp modelId="{F48B0173-4E1B-4CBC-9B03-23A036195003}">
      <dsp:nvSpPr>
        <dsp:cNvPr id="0" name=""/>
        <dsp:cNvSpPr/>
      </dsp:nvSpPr>
      <dsp:spPr>
        <a:xfrm>
          <a:off x="3575365" y="2967388"/>
          <a:ext cx="1058180" cy="1058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Экологические ограничения и достоинства</a:t>
          </a:r>
          <a:endParaRPr lang="ru-RU" sz="1000" kern="1200" dirty="0"/>
        </a:p>
      </dsp:txBody>
      <dsp:txXfrm>
        <a:off x="3730332" y="3122355"/>
        <a:ext cx="748246" cy="748246"/>
      </dsp:txXfrm>
    </dsp:sp>
    <dsp:sp modelId="{587A3217-E94A-426D-B674-C14641FA2ED0}">
      <dsp:nvSpPr>
        <dsp:cNvPr id="0" name=""/>
        <dsp:cNvSpPr/>
      </dsp:nvSpPr>
      <dsp:spPr>
        <a:xfrm rot="9000000">
          <a:off x="3355353" y="2201277"/>
          <a:ext cx="225066" cy="359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3418350" y="2256353"/>
        <a:ext cx="157546" cy="215869"/>
      </dsp:txXfrm>
    </dsp:sp>
    <dsp:sp modelId="{06C0B285-2DB8-45EF-B294-C09FDF51D01E}">
      <dsp:nvSpPr>
        <dsp:cNvPr id="0" name=""/>
        <dsp:cNvSpPr/>
      </dsp:nvSpPr>
      <dsp:spPr>
        <a:xfrm>
          <a:off x="2291194" y="2225971"/>
          <a:ext cx="1058180" cy="1058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Безопасность труда</a:t>
          </a:r>
          <a:endParaRPr lang="ru-RU" sz="1000" kern="1200" dirty="0"/>
        </a:p>
      </dsp:txBody>
      <dsp:txXfrm>
        <a:off x="2446161" y="2380938"/>
        <a:ext cx="748246" cy="748246"/>
      </dsp:txXfrm>
    </dsp:sp>
    <dsp:sp modelId="{8547AAF0-CF00-4CDB-BC78-37C2C522469C}">
      <dsp:nvSpPr>
        <dsp:cNvPr id="0" name=""/>
        <dsp:cNvSpPr/>
      </dsp:nvSpPr>
      <dsp:spPr>
        <a:xfrm rot="12600000">
          <a:off x="3355353" y="1466230"/>
          <a:ext cx="225066" cy="359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3418350" y="1555066"/>
        <a:ext cx="157546" cy="215869"/>
      </dsp:txXfrm>
    </dsp:sp>
    <dsp:sp modelId="{04974FC4-759E-4FCB-92E1-7A9B02B436EF}">
      <dsp:nvSpPr>
        <dsp:cNvPr id="0" name=""/>
        <dsp:cNvSpPr/>
      </dsp:nvSpPr>
      <dsp:spPr>
        <a:xfrm>
          <a:off x="2291194" y="743137"/>
          <a:ext cx="1058180" cy="1058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Размеры, форма изделия</a:t>
          </a:r>
          <a:endParaRPr lang="ru-RU" sz="1000" kern="1200" dirty="0"/>
        </a:p>
      </dsp:txBody>
      <dsp:txXfrm>
        <a:off x="2446161" y="898104"/>
        <a:ext cx="748246" cy="748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51D06-6D2F-47BC-A24F-E5F9954DBC01}">
      <dsp:nvSpPr>
        <dsp:cNvPr id="0" name=""/>
        <dsp:cNvSpPr/>
      </dsp:nvSpPr>
      <dsp:spPr>
        <a:xfrm>
          <a:off x="3669737" y="-198034"/>
          <a:ext cx="681466" cy="8507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Определение потребности</a:t>
          </a:r>
          <a:endParaRPr lang="ru-RU" sz="900" kern="1200" dirty="0"/>
        </a:p>
      </dsp:txBody>
      <dsp:txXfrm>
        <a:off x="3703003" y="-164768"/>
        <a:ext cx="614934" cy="784182"/>
      </dsp:txXfrm>
    </dsp:sp>
    <dsp:sp modelId="{AE3304C8-5B35-4FBF-81A1-1082DBBE9804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2269332" y="49210"/>
              </a:moveTo>
              <a:arcTo wR="1845944" hR="1845944" stAng="16995568" swAng="4737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4B6EE-2B60-40A6-868C-F2324FBE1674}">
      <dsp:nvSpPr>
        <dsp:cNvPr id="0" name=""/>
        <dsp:cNvSpPr/>
      </dsp:nvSpPr>
      <dsp:spPr>
        <a:xfrm>
          <a:off x="4754756" y="219023"/>
          <a:ext cx="681466" cy="7216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Исследование </a:t>
          </a:r>
          <a:r>
            <a:rPr lang="ru-RU" sz="800" kern="1200" dirty="0" smtClean="0"/>
            <a:t>существующих</a:t>
          </a:r>
          <a:r>
            <a:rPr lang="ru-RU" sz="900" kern="1200" dirty="0" smtClean="0"/>
            <a:t> объектов</a:t>
          </a:r>
          <a:endParaRPr lang="ru-RU" sz="900" kern="1200" dirty="0"/>
        </a:p>
      </dsp:txBody>
      <dsp:txXfrm>
        <a:off x="4788022" y="252289"/>
        <a:ext cx="614934" cy="655154"/>
      </dsp:txXfrm>
    </dsp:sp>
    <dsp:sp modelId="{7A46B6FA-6474-45BE-8E1C-AFEEB8F9F3CA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3285115" y="689960"/>
              </a:moveTo>
              <a:arcTo wR="1845944" hR="1845944" stAng="19273653" swAng="1188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236AC-8BE6-4C4E-A0C3-41D19330303A}">
      <dsp:nvSpPr>
        <dsp:cNvPr id="0" name=""/>
        <dsp:cNvSpPr/>
      </dsp:nvSpPr>
      <dsp:spPr>
        <a:xfrm>
          <a:off x="5425335" y="984846"/>
          <a:ext cx="681466" cy="10359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Обозначение требований к объекту проектирования</a:t>
          </a:r>
          <a:endParaRPr lang="ru-RU" sz="900" kern="1200" dirty="0"/>
        </a:p>
      </dsp:txBody>
      <dsp:txXfrm>
        <a:off x="5458601" y="1018112"/>
        <a:ext cx="614934" cy="969451"/>
      </dsp:txXfrm>
    </dsp:sp>
    <dsp:sp modelId="{5387137A-890B-406F-9AA3-984964A6B98D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3691882" y="1841055"/>
              </a:moveTo>
              <a:arcTo wR="1845944" hR="1845944" stAng="21590895" swAng="265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D8724-D0BE-4ED3-8557-CBB578B72F9D}">
      <dsp:nvSpPr>
        <dsp:cNvPr id="0" name=""/>
        <dsp:cNvSpPr/>
      </dsp:nvSpPr>
      <dsp:spPr>
        <a:xfrm>
          <a:off x="5425335" y="2258447"/>
          <a:ext cx="681466" cy="7704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Выработка первоначальных идей</a:t>
          </a:r>
          <a:endParaRPr lang="ru-RU" sz="900" kern="1200" dirty="0"/>
        </a:p>
      </dsp:txBody>
      <dsp:txXfrm>
        <a:off x="5458601" y="2291713"/>
        <a:ext cx="614934" cy="703963"/>
      </dsp:txXfrm>
    </dsp:sp>
    <dsp:sp modelId="{9B358F88-ACC4-4F7D-A951-B0EB9658B221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3397086" y="2846679"/>
              </a:moveTo>
              <a:arcTo wR="1845944" hR="1845944" stAng="1969710" swAng="2973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863CD-AD55-48FA-A4B9-11A6A0057712}">
      <dsp:nvSpPr>
        <dsp:cNvPr id="0" name=""/>
        <dsp:cNvSpPr/>
      </dsp:nvSpPr>
      <dsp:spPr>
        <a:xfrm>
          <a:off x="4754756" y="3168288"/>
          <a:ext cx="681466" cy="7967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Анализ идей</a:t>
          </a:r>
          <a:endParaRPr lang="ru-RU" sz="900" kern="1200" dirty="0"/>
        </a:p>
      </dsp:txBody>
      <dsp:txXfrm>
        <a:off x="4788022" y="3201554"/>
        <a:ext cx="614934" cy="730225"/>
      </dsp:txXfrm>
    </dsp:sp>
    <dsp:sp modelId="{B9E1A0A7-2C67-4A61-ACAA-25E4A7E7E4E9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2512157" y="3567476"/>
              </a:moveTo>
              <a:arcTo wR="1845944" hR="1845944" stAng="4130648" swAng="4737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E4FE3-E8B6-41E6-99A6-5C1DC931BBDA}">
      <dsp:nvSpPr>
        <dsp:cNvPr id="0" name=""/>
        <dsp:cNvSpPr/>
      </dsp:nvSpPr>
      <dsp:spPr>
        <a:xfrm>
          <a:off x="3669737" y="3503065"/>
          <a:ext cx="681466" cy="8322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Выбор одной идеи</a:t>
          </a:r>
          <a:endParaRPr lang="ru-RU" sz="900" kern="1200" dirty="0"/>
        </a:p>
      </dsp:txBody>
      <dsp:txXfrm>
        <a:off x="3703003" y="3536331"/>
        <a:ext cx="614934" cy="765759"/>
      </dsp:txXfrm>
    </dsp:sp>
    <dsp:sp modelId="{2FB9D54C-7A60-47ED-BE71-024ECB488B4E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1422556" y="3642678"/>
              </a:moveTo>
              <a:arcTo wR="1845944" hR="1845944" stAng="6195568" swAng="4737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7F772-F869-45A6-9C83-BB51A046E697}">
      <dsp:nvSpPr>
        <dsp:cNvPr id="0" name=""/>
        <dsp:cNvSpPr/>
      </dsp:nvSpPr>
      <dsp:spPr>
        <a:xfrm>
          <a:off x="2584718" y="3143026"/>
          <a:ext cx="681466" cy="8472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Планирование</a:t>
          </a:r>
          <a:endParaRPr lang="ru-RU" sz="900" kern="1200" dirty="0"/>
        </a:p>
      </dsp:txBody>
      <dsp:txXfrm>
        <a:off x="2617984" y="3176292"/>
        <a:ext cx="614934" cy="780749"/>
      </dsp:txXfrm>
    </dsp:sp>
    <dsp:sp modelId="{F210BF1F-30AA-4F19-8896-E66354120140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393120" y="2984722"/>
              </a:moveTo>
              <a:arcTo wR="1845944" hR="1845944" stAng="8514559" swAng="2418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183DA-5B6D-466C-A194-B04D6F26A0EC}">
      <dsp:nvSpPr>
        <dsp:cNvPr id="0" name=""/>
        <dsp:cNvSpPr/>
      </dsp:nvSpPr>
      <dsp:spPr>
        <a:xfrm>
          <a:off x="1914140" y="2216371"/>
          <a:ext cx="681466" cy="8546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Изготовление</a:t>
          </a:r>
          <a:endParaRPr lang="ru-RU" sz="900" kern="1200" dirty="0"/>
        </a:p>
      </dsp:txBody>
      <dsp:txXfrm>
        <a:off x="1947406" y="2249637"/>
        <a:ext cx="614934" cy="788115"/>
      </dsp:txXfrm>
    </dsp:sp>
    <dsp:sp modelId="{B0B16840-7B56-48E8-A10A-FDAC6EEEB15A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1899" y="1929667"/>
              </a:moveTo>
              <a:arcTo wR="1845944" hR="1845944" stAng="10644027" swAng="3330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B1071-154A-4622-ADAC-636218B9959A}">
      <dsp:nvSpPr>
        <dsp:cNvPr id="0" name=""/>
        <dsp:cNvSpPr/>
      </dsp:nvSpPr>
      <dsp:spPr>
        <a:xfrm>
          <a:off x="1914140" y="1086786"/>
          <a:ext cx="681466" cy="8321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Оценка</a:t>
          </a:r>
          <a:endParaRPr lang="ru-RU" sz="900" kern="1200" dirty="0"/>
        </a:p>
      </dsp:txBody>
      <dsp:txXfrm>
        <a:off x="1947406" y="1120052"/>
        <a:ext cx="614934" cy="765573"/>
      </dsp:txXfrm>
    </dsp:sp>
    <dsp:sp modelId="{208C4196-C131-4C10-8BB0-DDEB041B2EAD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310712" y="820969"/>
              </a:moveTo>
              <a:arcTo wR="1845944" hR="1845944" stAng="12823708" swAng="2567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DB231-F8B8-4D2D-933D-8A9CF662FE75}">
      <dsp:nvSpPr>
        <dsp:cNvPr id="0" name=""/>
        <dsp:cNvSpPr/>
      </dsp:nvSpPr>
      <dsp:spPr>
        <a:xfrm>
          <a:off x="2584718" y="176947"/>
          <a:ext cx="681466" cy="8058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Представление результатов</a:t>
          </a:r>
          <a:endParaRPr lang="ru-RU" sz="900" kern="1200" dirty="0"/>
        </a:p>
      </dsp:txBody>
      <dsp:txXfrm>
        <a:off x="2617984" y="210213"/>
        <a:ext cx="614934" cy="739306"/>
      </dsp:txXfrm>
    </dsp:sp>
    <dsp:sp modelId="{0DE151DA-22AC-40B2-9187-BD720D680CA9}">
      <dsp:nvSpPr>
        <dsp:cNvPr id="0" name=""/>
        <dsp:cNvSpPr/>
      </dsp:nvSpPr>
      <dsp:spPr>
        <a:xfrm>
          <a:off x="2164526" y="227322"/>
          <a:ext cx="3691888" cy="3691888"/>
        </a:xfrm>
        <a:custGeom>
          <a:avLst/>
          <a:gdLst/>
          <a:ahLst/>
          <a:cxnLst/>
          <a:rect l="0" t="0" r="0" b="0"/>
          <a:pathLst>
            <a:path>
              <a:moveTo>
                <a:pt x="1179731" y="124412"/>
              </a:moveTo>
              <a:arcTo wR="1845944" hR="1845944" stAng="14930648" swAng="4737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884013-81E2-43CD-983E-5FA9C44B3D1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25E18C-13D1-42C8-A805-B8DE8C9DF6D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Подготовила: воспитатель </a:t>
            </a:r>
            <a:r>
              <a:rPr lang="ru-RU" sz="2000" b="1" dirty="0" err="1" smtClean="0">
                <a:solidFill>
                  <a:srgbClr val="FF0000"/>
                </a:solidFill>
              </a:rPr>
              <a:t>Галиуллина</a:t>
            </a:r>
            <a:r>
              <a:rPr lang="ru-RU" sz="2000" b="1" dirty="0" smtClean="0">
                <a:solidFill>
                  <a:srgbClr val="FF0000"/>
                </a:solidFill>
              </a:rPr>
              <a:t> Ф.М.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FF0000"/>
                </a:solidFill>
              </a:rPr>
              <a:t>Семинар-практикум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«Проектная деятельность дошкольников»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Решение проблемных ситуаций в игре.</a:t>
            </a:r>
          </a:p>
          <a:p>
            <a:r>
              <a:rPr lang="ru-RU" b="1" dirty="0" smtClean="0"/>
              <a:t>Результат</a:t>
            </a:r>
            <a:r>
              <a:rPr lang="ru-RU" dirty="0" smtClean="0"/>
              <a:t>: Осознание проблем в игровой ситуации.</a:t>
            </a:r>
          </a:p>
          <a:p>
            <a:r>
              <a:rPr lang="ru-RU" b="1" dirty="0" smtClean="0"/>
              <a:t>Ценность</a:t>
            </a:r>
            <a:r>
              <a:rPr lang="ru-RU" dirty="0" smtClean="0"/>
              <a:t>: Ребёнок проживает предполагаемую ситуацию в игре.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8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проблемной ситуации;</a:t>
            </a:r>
          </a:p>
          <a:p>
            <a:r>
              <a:rPr lang="ru-RU" dirty="0" smtClean="0"/>
              <a:t>Распределение ролей;</a:t>
            </a:r>
          </a:p>
          <a:p>
            <a:r>
              <a:rPr lang="ru-RU" dirty="0" smtClean="0"/>
              <a:t>Игра;</a:t>
            </a:r>
          </a:p>
          <a:p>
            <a:r>
              <a:rPr lang="ru-RU" dirty="0" smtClean="0"/>
              <a:t>Представление результатов.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Структура: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2204864"/>
            <a:ext cx="4032448" cy="1872208"/>
          </a:xfrm>
        </p:spPr>
        <p:txBody>
          <a:bodyPr>
            <a:prstTxWarp prst="textDeflateInflate">
              <a:avLst>
                <a:gd name="adj" fmla="val 43818"/>
              </a:avLst>
            </a:prstTxWarp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Творческий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проект: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1"/>
            <a:ext cx="7408333" cy="3600401"/>
          </a:xfrm>
        </p:spPr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Создание творческого продукта.</a:t>
            </a:r>
          </a:p>
          <a:p>
            <a:r>
              <a:rPr lang="ru-RU" b="1" dirty="0" smtClean="0"/>
              <a:t>Результат</a:t>
            </a:r>
            <a:r>
              <a:rPr lang="ru-RU" dirty="0" smtClean="0"/>
              <a:t>: Творческий продукт.</a:t>
            </a:r>
          </a:p>
          <a:p>
            <a:r>
              <a:rPr lang="ru-RU" b="1" dirty="0" smtClean="0"/>
              <a:t>Ценность</a:t>
            </a:r>
            <a:r>
              <a:rPr lang="ru-RU" dirty="0" smtClean="0"/>
              <a:t>: В процессе создания творческого продукта формируются умения планировать  предстоящую деятельность и действовать в соответствии с планом. Формируются предпосылки универсальных учебных действий.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7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Создание проблемной ситуации;</a:t>
            </a:r>
          </a:p>
          <a:p>
            <a:r>
              <a:rPr lang="ru-RU" sz="2000" dirty="0" smtClean="0"/>
              <a:t>Выдвижение гипотез;</a:t>
            </a:r>
          </a:p>
          <a:p>
            <a:r>
              <a:rPr lang="ru-RU" sz="2000" dirty="0" smtClean="0"/>
              <a:t>Определение предполагаемого творческого продукта;</a:t>
            </a:r>
          </a:p>
          <a:p>
            <a:r>
              <a:rPr lang="ru-RU" sz="2000" dirty="0" smtClean="0"/>
              <a:t>Распределение на группы;</a:t>
            </a:r>
          </a:p>
          <a:p>
            <a:r>
              <a:rPr lang="ru-RU" sz="2000" dirty="0" smtClean="0"/>
              <a:t>Планирование деятельности по созданию творческого продукта;</a:t>
            </a:r>
          </a:p>
          <a:p>
            <a:r>
              <a:rPr lang="ru-RU" sz="2000" dirty="0" smtClean="0"/>
              <a:t>Практическая деятельность;</a:t>
            </a:r>
          </a:p>
          <a:p>
            <a:r>
              <a:rPr lang="ru-RU" sz="2000" dirty="0" smtClean="0"/>
              <a:t>Представление результатов;</a:t>
            </a:r>
          </a:p>
          <a:p>
            <a:r>
              <a:rPr lang="ru-RU" sz="2000" dirty="0" smtClean="0"/>
              <a:t>Рефлексия.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Структура: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Технологичность;</a:t>
            </a:r>
          </a:p>
          <a:p>
            <a:r>
              <a:rPr lang="ru-RU" dirty="0" smtClean="0"/>
              <a:t>Экономичность;</a:t>
            </a:r>
          </a:p>
          <a:p>
            <a:r>
              <a:rPr lang="ru-RU" dirty="0" smtClean="0"/>
              <a:t>Безопасность;</a:t>
            </a:r>
          </a:p>
          <a:p>
            <a:r>
              <a:rPr lang="ru-RU" dirty="0" smtClean="0"/>
              <a:t>Эргономичность;</a:t>
            </a:r>
          </a:p>
          <a:p>
            <a:r>
              <a:rPr lang="ru-RU" dirty="0" smtClean="0"/>
              <a:t>Творческая направленность;</a:t>
            </a:r>
          </a:p>
          <a:p>
            <a:r>
              <a:rPr lang="ru-RU" dirty="0" smtClean="0"/>
              <a:t>Посильность;</a:t>
            </a:r>
          </a:p>
          <a:p>
            <a:r>
              <a:rPr lang="ru-RU" dirty="0" smtClean="0"/>
              <a:t>Эстетичность;</a:t>
            </a:r>
          </a:p>
          <a:p>
            <a:r>
              <a:rPr lang="ru-RU" dirty="0" smtClean="0"/>
              <a:t>Значимость.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808" y="764704"/>
            <a:ext cx="3024336" cy="648072"/>
          </a:xfrm>
        </p:spPr>
        <p:txBody>
          <a:bodyPr>
            <a:prstTxWarp prst="textTriangleInverted">
              <a:avLst>
                <a:gd name="adj" fmla="val 100000"/>
              </a:avLst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Критерии: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764704"/>
            <a:ext cx="396044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«Звёздочка-обдумывания» </a:t>
            </a:r>
            <a:r>
              <a:rPr lang="ru-RU" sz="2800" b="1" dirty="0" err="1" smtClean="0">
                <a:solidFill>
                  <a:srgbClr val="FF0000"/>
                </a:solidFill>
              </a:rPr>
              <a:t>М.Б.Павлова</a:t>
            </a:r>
            <a:r>
              <a:rPr lang="ru-RU" sz="2800" b="1" dirty="0" smtClean="0">
                <a:solidFill>
                  <a:srgbClr val="FF0000"/>
                </a:solidFill>
              </a:rPr>
              <a:t>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31786955"/>
              </p:ext>
            </p:extLst>
          </p:nvPr>
        </p:nvGraphicFramePr>
        <p:xfrm>
          <a:off x="1475656" y="1844824"/>
          <a:ext cx="662473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756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236921"/>
              </p:ext>
            </p:extLst>
          </p:nvPr>
        </p:nvGraphicFramePr>
        <p:xfrm>
          <a:off x="467544" y="2132856"/>
          <a:ext cx="8208912" cy="4027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52728" cy="104237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 </a:t>
            </a:r>
            <a:r>
              <a:rPr lang="ru-RU" b="1" dirty="0" smtClean="0">
                <a:solidFill>
                  <a:srgbClr val="FF0000"/>
                </a:solidFill>
              </a:rPr>
              <a:t>дизайн-анализа: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9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506912"/>
              </p:ext>
            </p:extLst>
          </p:nvPr>
        </p:nvGraphicFramePr>
        <p:xfrm>
          <a:off x="871538" y="1988840"/>
          <a:ext cx="8020942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619672" y="338328"/>
            <a:ext cx="5616624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Дизайн-петля </a:t>
            </a:r>
            <a:r>
              <a:rPr lang="ru-RU" b="1" dirty="0" err="1" smtClean="0">
                <a:solidFill>
                  <a:srgbClr val="FF0000"/>
                </a:solidFill>
              </a:rPr>
              <a:t>М.Б.Романовской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2636912"/>
            <a:ext cx="4032448" cy="1584176"/>
          </a:xfrm>
        </p:spPr>
        <p:txBody>
          <a:bodyPr>
            <a:prstTxWarp prst="textDeflateInflate">
              <a:avLst>
                <a:gd name="adj" fmla="val 51160"/>
              </a:avLst>
            </a:prstTxWarp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Ролевой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37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</TotalTime>
  <Words>214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    Семинар-практикум  «Проектная деятельность дошкольников»</vt:lpstr>
      <vt:lpstr>Творческий проект:</vt:lpstr>
      <vt:lpstr>Презентация PowerPoint</vt:lpstr>
      <vt:lpstr>Структура:</vt:lpstr>
      <vt:lpstr>Критерии:</vt:lpstr>
      <vt:lpstr>«Звёздочка-обдумывания» М.Б.Павлова:</vt:lpstr>
      <vt:lpstr>Метод дизайн-анализа:</vt:lpstr>
      <vt:lpstr>Дизайн-петля М.Б.Романовской:</vt:lpstr>
      <vt:lpstr>Ролевой  проект:</vt:lpstr>
      <vt:lpstr>Презентация PowerPoint</vt:lpstr>
      <vt:lpstr>Структура: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</dc:title>
  <dc:creator>Вадя</dc:creator>
  <cp:lastModifiedBy>Вадя</cp:lastModifiedBy>
  <cp:revision>16</cp:revision>
  <dcterms:created xsi:type="dcterms:W3CDTF">2013-10-15T15:28:05Z</dcterms:created>
  <dcterms:modified xsi:type="dcterms:W3CDTF">2014-11-11T14:33:37Z</dcterms:modified>
</cp:coreProperties>
</file>